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0"/>
  </p:notesMasterIdLst>
  <p:sldIdLst>
    <p:sldId id="256" r:id="rId2"/>
    <p:sldId id="260" r:id="rId3"/>
    <p:sldId id="280" r:id="rId4"/>
    <p:sldId id="284" r:id="rId5"/>
    <p:sldId id="258" r:id="rId6"/>
    <p:sldId id="311" r:id="rId7"/>
    <p:sldId id="294" r:id="rId8"/>
    <p:sldId id="285" r:id="rId9"/>
    <p:sldId id="296" r:id="rId10"/>
    <p:sldId id="295" r:id="rId11"/>
    <p:sldId id="287" r:id="rId12"/>
    <p:sldId id="297" r:id="rId13"/>
    <p:sldId id="288" r:id="rId14"/>
    <p:sldId id="322" r:id="rId15"/>
    <p:sldId id="316" r:id="rId16"/>
    <p:sldId id="317" r:id="rId17"/>
    <p:sldId id="298" r:id="rId18"/>
    <p:sldId id="290" r:id="rId19"/>
    <p:sldId id="281" r:id="rId20"/>
    <p:sldId id="314" r:id="rId21"/>
    <p:sldId id="299" r:id="rId22"/>
    <p:sldId id="308" r:id="rId23"/>
    <p:sldId id="265" r:id="rId24"/>
    <p:sldId id="306" r:id="rId25"/>
    <p:sldId id="302" r:id="rId26"/>
    <p:sldId id="305" r:id="rId27"/>
    <p:sldId id="303" r:id="rId28"/>
    <p:sldId id="307" r:id="rId29"/>
    <p:sldId id="291" r:id="rId30"/>
    <p:sldId id="312" r:id="rId31"/>
    <p:sldId id="313" r:id="rId32"/>
    <p:sldId id="318" r:id="rId33"/>
    <p:sldId id="319" r:id="rId34"/>
    <p:sldId id="320" r:id="rId35"/>
    <p:sldId id="309" r:id="rId36"/>
    <p:sldId id="262" r:id="rId37"/>
    <p:sldId id="310" r:id="rId38"/>
    <p:sldId id="278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  <p:embeddedFont>
      <p:font typeface="Trebuchet MS" panose="020B0603020202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6FB3A-A873-4552-A289-B10F76F4576F}">
  <a:tblStyle styleId="{2956FB3A-A873-4552-A289-B10F76F45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c861715f2_0_3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2c861715f2_0_3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1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21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16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2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76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c861715f2_0_3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c861715f2_0_3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360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43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c861715f2_0_3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2c861715f2_0_3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734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54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624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144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443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860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30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2c861715f2_0_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2c861715f2_0_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66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776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132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79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418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2c861715f2_0_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2c861715f2_0_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889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496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2c861715f2_0_4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12c861715f2_0_4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34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82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20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5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igeranalytics" TargetMode="External"/><Relationship Id="rId2" Type="http://schemas.openxmlformats.org/officeDocument/2006/relationships/hyperlink" Target="http://www.tigeranalytic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hyperlink" Target="https://www.facebook.com/tigeranalytics/" TargetMode="External"/><Relationship Id="rId4" Type="http://schemas.openxmlformats.org/officeDocument/2006/relationships/hyperlink" Target="https://www.linkedin.com/company/tiger-analytics?challengeId=AQFITyRVMYz_WgAAAX03FhALtfIwJnOfTt8O8ItYNEU6KObBuXUtLZYE8ptZJNZRkHnETWB4CINjpFHyI3IY__5jmiw_7EA0Zw&amp;submissionId=6e27344e-cce1-b816-816e-afcb6116b05d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/Cover">
  <p:cSld name="Title 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413150" y="4874750"/>
            <a:ext cx="15111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Tiger Analytics Inc. © 2022. All Rights Reserved.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6337" y="414902"/>
            <a:ext cx="1012014" cy="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" y="1"/>
            <a:ext cx="758283" cy="760876"/>
          </a:xfrm>
          <a:custGeom>
            <a:avLst/>
            <a:gdLst/>
            <a:ahLst/>
            <a:cxnLst/>
            <a:rect l="l" t="t" r="r" b="b"/>
            <a:pathLst>
              <a:path w="1011044" h="1014501" extrusionOk="0">
                <a:moveTo>
                  <a:pt x="195109" y="993405"/>
                </a:moveTo>
                <a:lnTo>
                  <a:pt x="200634" y="994520"/>
                </a:lnTo>
                <a:lnTo>
                  <a:pt x="183296" y="997616"/>
                </a:lnTo>
                <a:lnTo>
                  <a:pt x="187163" y="995009"/>
                </a:lnTo>
                <a:cubicBezTo>
                  <a:pt x="189606" y="993976"/>
                  <a:pt x="192291" y="993405"/>
                  <a:pt x="195109" y="993405"/>
                </a:cubicBezTo>
                <a:close/>
                <a:moveTo>
                  <a:pt x="146332" y="993405"/>
                </a:moveTo>
                <a:cubicBezTo>
                  <a:pt x="151969" y="993405"/>
                  <a:pt x="157072" y="995690"/>
                  <a:pt x="160766" y="999383"/>
                </a:cubicBezTo>
                <a:lnTo>
                  <a:pt x="161636" y="1001484"/>
                </a:lnTo>
                <a:lnTo>
                  <a:pt x="153987" y="1002850"/>
                </a:lnTo>
                <a:lnTo>
                  <a:pt x="129155" y="1006006"/>
                </a:lnTo>
                <a:lnTo>
                  <a:pt x="131898" y="999383"/>
                </a:lnTo>
                <a:cubicBezTo>
                  <a:pt x="135592" y="995690"/>
                  <a:pt x="140695" y="993405"/>
                  <a:pt x="146332" y="993405"/>
                </a:cubicBezTo>
                <a:close/>
                <a:moveTo>
                  <a:pt x="97555" y="993405"/>
                </a:moveTo>
                <a:cubicBezTo>
                  <a:pt x="103192" y="993405"/>
                  <a:pt x="108295" y="995690"/>
                  <a:pt x="111989" y="999383"/>
                </a:cubicBezTo>
                <a:lnTo>
                  <a:pt x="115453" y="1007747"/>
                </a:lnTo>
                <a:lnTo>
                  <a:pt x="103384" y="1009281"/>
                </a:lnTo>
                <a:lnTo>
                  <a:pt x="78229" y="1011193"/>
                </a:lnTo>
                <a:lnTo>
                  <a:pt x="83121" y="999383"/>
                </a:lnTo>
                <a:cubicBezTo>
                  <a:pt x="86815" y="995690"/>
                  <a:pt x="91918" y="993405"/>
                  <a:pt x="97555" y="993405"/>
                </a:cubicBezTo>
                <a:close/>
                <a:moveTo>
                  <a:pt x="48778" y="993405"/>
                </a:moveTo>
                <a:cubicBezTo>
                  <a:pt x="54415" y="993405"/>
                  <a:pt x="59518" y="995690"/>
                  <a:pt x="63212" y="999383"/>
                </a:cubicBezTo>
                <a:lnTo>
                  <a:pt x="68413" y="1011940"/>
                </a:lnTo>
                <a:lnTo>
                  <a:pt x="52033" y="1013185"/>
                </a:lnTo>
                <a:lnTo>
                  <a:pt x="28379" y="1013783"/>
                </a:lnTo>
                <a:lnTo>
                  <a:pt x="34344" y="999383"/>
                </a:lnTo>
                <a:cubicBezTo>
                  <a:pt x="38038" y="995690"/>
                  <a:pt x="43141" y="993405"/>
                  <a:pt x="48778" y="993405"/>
                </a:cubicBezTo>
                <a:close/>
                <a:moveTo>
                  <a:pt x="2" y="993405"/>
                </a:moveTo>
                <a:cubicBezTo>
                  <a:pt x="11275" y="993405"/>
                  <a:pt x="20414" y="1002544"/>
                  <a:pt x="20414" y="1013818"/>
                </a:cubicBezTo>
                <a:lnTo>
                  <a:pt x="20344" y="1013987"/>
                </a:lnTo>
                <a:lnTo>
                  <a:pt x="0" y="1014501"/>
                </a:lnTo>
                <a:lnTo>
                  <a:pt x="0" y="993406"/>
                </a:lnTo>
                <a:close/>
                <a:moveTo>
                  <a:pt x="341440" y="939317"/>
                </a:moveTo>
                <a:cubicBezTo>
                  <a:pt x="347077" y="939317"/>
                  <a:pt x="352180" y="941602"/>
                  <a:pt x="355875" y="945296"/>
                </a:cubicBezTo>
                <a:lnTo>
                  <a:pt x="357150" y="948375"/>
                </a:lnTo>
                <a:lnTo>
                  <a:pt x="321699" y="961350"/>
                </a:lnTo>
                <a:lnTo>
                  <a:pt x="321028" y="959730"/>
                </a:lnTo>
                <a:cubicBezTo>
                  <a:pt x="321028" y="948456"/>
                  <a:pt x="330166" y="939317"/>
                  <a:pt x="341440" y="939317"/>
                </a:cubicBezTo>
                <a:close/>
                <a:moveTo>
                  <a:pt x="292663" y="939317"/>
                </a:moveTo>
                <a:cubicBezTo>
                  <a:pt x="303937" y="939317"/>
                  <a:pt x="313076" y="948456"/>
                  <a:pt x="313076" y="959730"/>
                </a:cubicBezTo>
                <a:lnTo>
                  <a:pt x="310744" y="965360"/>
                </a:lnTo>
                <a:lnTo>
                  <a:pt x="300683" y="969042"/>
                </a:lnTo>
                <a:lnTo>
                  <a:pt x="279538" y="975046"/>
                </a:lnTo>
                <a:lnTo>
                  <a:pt x="278229" y="974164"/>
                </a:lnTo>
                <a:cubicBezTo>
                  <a:pt x="274535" y="970470"/>
                  <a:pt x="272251" y="965367"/>
                  <a:pt x="272251" y="959730"/>
                </a:cubicBezTo>
                <a:cubicBezTo>
                  <a:pt x="272251" y="948456"/>
                  <a:pt x="281389" y="939317"/>
                  <a:pt x="292663" y="939317"/>
                </a:cubicBezTo>
                <a:close/>
                <a:moveTo>
                  <a:pt x="243886" y="939317"/>
                </a:moveTo>
                <a:cubicBezTo>
                  <a:pt x="255160" y="939317"/>
                  <a:pt x="264299" y="948456"/>
                  <a:pt x="264299" y="959730"/>
                </a:cubicBezTo>
                <a:cubicBezTo>
                  <a:pt x="264299" y="971004"/>
                  <a:pt x="255160" y="980143"/>
                  <a:pt x="243886" y="980143"/>
                </a:cubicBezTo>
                <a:cubicBezTo>
                  <a:pt x="232612" y="980143"/>
                  <a:pt x="223473" y="971004"/>
                  <a:pt x="223473" y="959730"/>
                </a:cubicBezTo>
                <a:cubicBezTo>
                  <a:pt x="223473" y="948456"/>
                  <a:pt x="232612" y="939317"/>
                  <a:pt x="243886" y="939317"/>
                </a:cubicBezTo>
                <a:close/>
                <a:moveTo>
                  <a:pt x="195109" y="939317"/>
                </a:moveTo>
                <a:cubicBezTo>
                  <a:pt x="206383" y="939317"/>
                  <a:pt x="215522" y="948456"/>
                  <a:pt x="215522" y="959730"/>
                </a:cubicBezTo>
                <a:cubicBezTo>
                  <a:pt x="215522" y="971004"/>
                  <a:pt x="206383" y="980143"/>
                  <a:pt x="195109" y="980143"/>
                </a:cubicBezTo>
                <a:cubicBezTo>
                  <a:pt x="183835" y="980143"/>
                  <a:pt x="174696" y="971004"/>
                  <a:pt x="174696" y="959730"/>
                </a:cubicBezTo>
                <a:cubicBezTo>
                  <a:pt x="174696" y="948456"/>
                  <a:pt x="183835" y="939317"/>
                  <a:pt x="195109" y="939317"/>
                </a:cubicBezTo>
                <a:close/>
                <a:moveTo>
                  <a:pt x="146332" y="939317"/>
                </a:moveTo>
                <a:cubicBezTo>
                  <a:pt x="157606" y="939317"/>
                  <a:pt x="166745" y="948456"/>
                  <a:pt x="166745" y="959730"/>
                </a:cubicBezTo>
                <a:cubicBezTo>
                  <a:pt x="166745" y="971004"/>
                  <a:pt x="157606" y="980143"/>
                  <a:pt x="146332" y="980143"/>
                </a:cubicBezTo>
                <a:cubicBezTo>
                  <a:pt x="135058" y="980143"/>
                  <a:pt x="125919" y="971004"/>
                  <a:pt x="125919" y="959730"/>
                </a:cubicBezTo>
                <a:cubicBezTo>
                  <a:pt x="125919" y="948456"/>
                  <a:pt x="135058" y="939317"/>
                  <a:pt x="146332" y="939317"/>
                </a:cubicBezTo>
                <a:close/>
                <a:moveTo>
                  <a:pt x="97555" y="939317"/>
                </a:moveTo>
                <a:cubicBezTo>
                  <a:pt x="108829" y="939317"/>
                  <a:pt x="117968" y="948456"/>
                  <a:pt x="117968" y="959730"/>
                </a:cubicBezTo>
                <a:cubicBezTo>
                  <a:pt x="117968" y="971004"/>
                  <a:pt x="108829" y="980143"/>
                  <a:pt x="97555" y="980143"/>
                </a:cubicBezTo>
                <a:cubicBezTo>
                  <a:pt x="86281" y="980143"/>
                  <a:pt x="77142" y="971004"/>
                  <a:pt x="77142" y="959730"/>
                </a:cubicBezTo>
                <a:cubicBezTo>
                  <a:pt x="77142" y="948456"/>
                  <a:pt x="86281" y="939317"/>
                  <a:pt x="97555" y="939317"/>
                </a:cubicBezTo>
                <a:close/>
                <a:moveTo>
                  <a:pt x="48778" y="939317"/>
                </a:moveTo>
                <a:cubicBezTo>
                  <a:pt x="60052" y="939317"/>
                  <a:pt x="69191" y="948456"/>
                  <a:pt x="69191" y="959730"/>
                </a:cubicBezTo>
                <a:cubicBezTo>
                  <a:pt x="69191" y="971004"/>
                  <a:pt x="60052" y="980143"/>
                  <a:pt x="48778" y="980143"/>
                </a:cubicBezTo>
                <a:cubicBezTo>
                  <a:pt x="37504" y="980143"/>
                  <a:pt x="28365" y="971004"/>
                  <a:pt x="28365" y="959730"/>
                </a:cubicBezTo>
                <a:cubicBezTo>
                  <a:pt x="28365" y="948456"/>
                  <a:pt x="37504" y="939317"/>
                  <a:pt x="48778" y="939317"/>
                </a:cubicBezTo>
                <a:close/>
                <a:moveTo>
                  <a:pt x="2" y="939317"/>
                </a:moveTo>
                <a:cubicBezTo>
                  <a:pt x="11275" y="939317"/>
                  <a:pt x="20414" y="948456"/>
                  <a:pt x="20414" y="959730"/>
                </a:cubicBezTo>
                <a:cubicBezTo>
                  <a:pt x="20414" y="971004"/>
                  <a:pt x="11275" y="980143"/>
                  <a:pt x="2" y="980143"/>
                </a:cubicBezTo>
                <a:lnTo>
                  <a:pt x="0" y="980142"/>
                </a:lnTo>
                <a:lnTo>
                  <a:pt x="0" y="939318"/>
                </a:lnTo>
                <a:close/>
                <a:moveTo>
                  <a:pt x="487772" y="885231"/>
                </a:moveTo>
                <a:lnTo>
                  <a:pt x="492351" y="886155"/>
                </a:lnTo>
                <a:lnTo>
                  <a:pt x="481971" y="892462"/>
                </a:lnTo>
                <a:lnTo>
                  <a:pt x="470537" y="897969"/>
                </a:lnTo>
                <a:lnTo>
                  <a:pt x="473337" y="891210"/>
                </a:lnTo>
                <a:cubicBezTo>
                  <a:pt x="477032" y="887516"/>
                  <a:pt x="482135" y="885231"/>
                  <a:pt x="487772" y="885231"/>
                </a:cubicBezTo>
                <a:close/>
                <a:moveTo>
                  <a:pt x="438994" y="885231"/>
                </a:moveTo>
                <a:cubicBezTo>
                  <a:pt x="444631" y="885231"/>
                  <a:pt x="449734" y="887516"/>
                  <a:pt x="453429" y="891210"/>
                </a:cubicBezTo>
                <a:lnTo>
                  <a:pt x="458609" y="903716"/>
                </a:lnTo>
                <a:lnTo>
                  <a:pt x="424595" y="920101"/>
                </a:lnTo>
                <a:lnTo>
                  <a:pt x="424560" y="920078"/>
                </a:lnTo>
                <a:cubicBezTo>
                  <a:pt x="420867" y="916384"/>
                  <a:pt x="418582" y="911281"/>
                  <a:pt x="418582" y="905644"/>
                </a:cubicBezTo>
                <a:cubicBezTo>
                  <a:pt x="418582" y="894370"/>
                  <a:pt x="427721" y="885231"/>
                  <a:pt x="438994" y="885231"/>
                </a:cubicBezTo>
                <a:close/>
                <a:moveTo>
                  <a:pt x="390217" y="885231"/>
                </a:moveTo>
                <a:cubicBezTo>
                  <a:pt x="401491" y="885231"/>
                  <a:pt x="410630" y="894370"/>
                  <a:pt x="410630" y="905644"/>
                </a:cubicBezTo>
                <a:cubicBezTo>
                  <a:pt x="410630" y="916917"/>
                  <a:pt x="401491" y="926056"/>
                  <a:pt x="390217" y="926056"/>
                </a:cubicBezTo>
                <a:cubicBezTo>
                  <a:pt x="378944" y="926056"/>
                  <a:pt x="369805" y="916917"/>
                  <a:pt x="369805" y="905644"/>
                </a:cubicBezTo>
                <a:cubicBezTo>
                  <a:pt x="369805" y="894370"/>
                  <a:pt x="378944" y="885231"/>
                  <a:pt x="390217" y="885231"/>
                </a:cubicBezTo>
                <a:close/>
                <a:moveTo>
                  <a:pt x="341440" y="885231"/>
                </a:moveTo>
                <a:cubicBezTo>
                  <a:pt x="352714" y="885231"/>
                  <a:pt x="361853" y="894370"/>
                  <a:pt x="361853" y="905644"/>
                </a:cubicBezTo>
                <a:cubicBezTo>
                  <a:pt x="361853" y="916917"/>
                  <a:pt x="352714" y="926056"/>
                  <a:pt x="341440" y="926056"/>
                </a:cubicBezTo>
                <a:cubicBezTo>
                  <a:pt x="330166" y="926056"/>
                  <a:pt x="321028" y="916917"/>
                  <a:pt x="321028" y="905644"/>
                </a:cubicBezTo>
                <a:cubicBezTo>
                  <a:pt x="321028" y="894370"/>
                  <a:pt x="330166" y="885231"/>
                  <a:pt x="341440" y="885231"/>
                </a:cubicBezTo>
                <a:close/>
                <a:moveTo>
                  <a:pt x="292663" y="885231"/>
                </a:moveTo>
                <a:cubicBezTo>
                  <a:pt x="303937" y="885231"/>
                  <a:pt x="313076" y="894370"/>
                  <a:pt x="313076" y="905644"/>
                </a:cubicBezTo>
                <a:cubicBezTo>
                  <a:pt x="313076" y="916917"/>
                  <a:pt x="303937" y="926056"/>
                  <a:pt x="292663" y="926056"/>
                </a:cubicBezTo>
                <a:cubicBezTo>
                  <a:pt x="281389" y="926056"/>
                  <a:pt x="272251" y="916917"/>
                  <a:pt x="272251" y="905644"/>
                </a:cubicBezTo>
                <a:cubicBezTo>
                  <a:pt x="272251" y="894370"/>
                  <a:pt x="281389" y="885231"/>
                  <a:pt x="292663" y="885231"/>
                </a:cubicBezTo>
                <a:close/>
                <a:moveTo>
                  <a:pt x="243886" y="885231"/>
                </a:moveTo>
                <a:cubicBezTo>
                  <a:pt x="255160" y="885231"/>
                  <a:pt x="264299" y="894370"/>
                  <a:pt x="264299" y="905644"/>
                </a:cubicBezTo>
                <a:cubicBezTo>
                  <a:pt x="264299" y="916917"/>
                  <a:pt x="255160" y="926056"/>
                  <a:pt x="243886" y="926056"/>
                </a:cubicBezTo>
                <a:cubicBezTo>
                  <a:pt x="232612" y="926056"/>
                  <a:pt x="223473" y="916917"/>
                  <a:pt x="223473" y="905644"/>
                </a:cubicBezTo>
                <a:cubicBezTo>
                  <a:pt x="223473" y="894370"/>
                  <a:pt x="232612" y="885231"/>
                  <a:pt x="243886" y="885231"/>
                </a:cubicBezTo>
                <a:close/>
                <a:moveTo>
                  <a:pt x="195109" y="885231"/>
                </a:moveTo>
                <a:cubicBezTo>
                  <a:pt x="206383" y="885231"/>
                  <a:pt x="215522" y="894370"/>
                  <a:pt x="215522" y="905644"/>
                </a:cubicBezTo>
                <a:cubicBezTo>
                  <a:pt x="215522" y="916917"/>
                  <a:pt x="206383" y="926056"/>
                  <a:pt x="195109" y="926056"/>
                </a:cubicBezTo>
                <a:cubicBezTo>
                  <a:pt x="183835" y="926056"/>
                  <a:pt x="174696" y="916917"/>
                  <a:pt x="174696" y="905644"/>
                </a:cubicBezTo>
                <a:cubicBezTo>
                  <a:pt x="174696" y="894370"/>
                  <a:pt x="183835" y="885231"/>
                  <a:pt x="195109" y="885231"/>
                </a:cubicBezTo>
                <a:close/>
                <a:moveTo>
                  <a:pt x="146332" y="885231"/>
                </a:moveTo>
                <a:cubicBezTo>
                  <a:pt x="157606" y="885231"/>
                  <a:pt x="166745" y="894370"/>
                  <a:pt x="166745" y="905644"/>
                </a:cubicBezTo>
                <a:cubicBezTo>
                  <a:pt x="166745" y="916917"/>
                  <a:pt x="157606" y="926056"/>
                  <a:pt x="146332" y="926056"/>
                </a:cubicBezTo>
                <a:cubicBezTo>
                  <a:pt x="135058" y="926056"/>
                  <a:pt x="125919" y="916917"/>
                  <a:pt x="125919" y="905644"/>
                </a:cubicBezTo>
                <a:cubicBezTo>
                  <a:pt x="125919" y="894370"/>
                  <a:pt x="135058" y="885231"/>
                  <a:pt x="146332" y="885231"/>
                </a:cubicBezTo>
                <a:close/>
                <a:moveTo>
                  <a:pt x="97555" y="885231"/>
                </a:moveTo>
                <a:cubicBezTo>
                  <a:pt x="108829" y="885231"/>
                  <a:pt x="117968" y="894370"/>
                  <a:pt x="117968" y="905644"/>
                </a:cubicBezTo>
                <a:cubicBezTo>
                  <a:pt x="117968" y="916917"/>
                  <a:pt x="108829" y="926056"/>
                  <a:pt x="97555" y="926056"/>
                </a:cubicBezTo>
                <a:cubicBezTo>
                  <a:pt x="86281" y="926056"/>
                  <a:pt x="77142" y="916917"/>
                  <a:pt x="77142" y="905644"/>
                </a:cubicBezTo>
                <a:cubicBezTo>
                  <a:pt x="77142" y="894370"/>
                  <a:pt x="86281" y="885231"/>
                  <a:pt x="97555" y="885231"/>
                </a:cubicBezTo>
                <a:close/>
                <a:moveTo>
                  <a:pt x="48778" y="885231"/>
                </a:moveTo>
                <a:cubicBezTo>
                  <a:pt x="60052" y="885231"/>
                  <a:pt x="69191" y="894370"/>
                  <a:pt x="69191" y="905644"/>
                </a:cubicBezTo>
                <a:cubicBezTo>
                  <a:pt x="69191" y="916917"/>
                  <a:pt x="60052" y="926056"/>
                  <a:pt x="48778" y="926056"/>
                </a:cubicBezTo>
                <a:cubicBezTo>
                  <a:pt x="37504" y="926056"/>
                  <a:pt x="28365" y="916917"/>
                  <a:pt x="28365" y="905644"/>
                </a:cubicBezTo>
                <a:cubicBezTo>
                  <a:pt x="28365" y="894370"/>
                  <a:pt x="37504" y="885231"/>
                  <a:pt x="48778" y="885231"/>
                </a:cubicBezTo>
                <a:close/>
                <a:moveTo>
                  <a:pt x="2" y="885231"/>
                </a:moveTo>
                <a:cubicBezTo>
                  <a:pt x="11275" y="885231"/>
                  <a:pt x="20414" y="894370"/>
                  <a:pt x="20414" y="905644"/>
                </a:cubicBezTo>
                <a:cubicBezTo>
                  <a:pt x="20414" y="916917"/>
                  <a:pt x="11275" y="926056"/>
                  <a:pt x="2" y="926056"/>
                </a:cubicBezTo>
                <a:lnTo>
                  <a:pt x="0" y="926055"/>
                </a:lnTo>
                <a:lnTo>
                  <a:pt x="0" y="885232"/>
                </a:lnTo>
                <a:close/>
                <a:moveTo>
                  <a:pt x="577493" y="832726"/>
                </a:moveTo>
                <a:lnTo>
                  <a:pt x="570568" y="837904"/>
                </a:lnTo>
                <a:lnTo>
                  <a:pt x="570892" y="837123"/>
                </a:lnTo>
                <a:cubicBezTo>
                  <a:pt x="572738" y="835276"/>
                  <a:pt x="574938" y="833782"/>
                  <a:pt x="577380" y="832749"/>
                </a:cubicBezTo>
                <a:close/>
                <a:moveTo>
                  <a:pt x="536549" y="831145"/>
                </a:moveTo>
                <a:cubicBezTo>
                  <a:pt x="542186" y="831145"/>
                  <a:pt x="547289" y="833430"/>
                  <a:pt x="550983" y="837123"/>
                </a:cubicBezTo>
                <a:lnTo>
                  <a:pt x="555421" y="847839"/>
                </a:lnTo>
                <a:lnTo>
                  <a:pt x="523739" y="867087"/>
                </a:lnTo>
                <a:lnTo>
                  <a:pt x="522114" y="865992"/>
                </a:lnTo>
                <a:cubicBezTo>
                  <a:pt x="518421" y="862298"/>
                  <a:pt x="516136" y="857194"/>
                  <a:pt x="516136" y="851558"/>
                </a:cubicBezTo>
                <a:cubicBezTo>
                  <a:pt x="516136" y="840284"/>
                  <a:pt x="525275" y="831145"/>
                  <a:pt x="536549" y="831145"/>
                </a:cubicBezTo>
                <a:close/>
                <a:moveTo>
                  <a:pt x="487772" y="831145"/>
                </a:moveTo>
                <a:cubicBezTo>
                  <a:pt x="499045" y="831145"/>
                  <a:pt x="508184" y="840284"/>
                  <a:pt x="508184" y="851558"/>
                </a:cubicBezTo>
                <a:cubicBezTo>
                  <a:pt x="508184" y="862831"/>
                  <a:pt x="499045" y="871970"/>
                  <a:pt x="487772" y="871970"/>
                </a:cubicBezTo>
                <a:cubicBezTo>
                  <a:pt x="476498" y="871970"/>
                  <a:pt x="467359" y="862831"/>
                  <a:pt x="467359" y="851558"/>
                </a:cubicBezTo>
                <a:cubicBezTo>
                  <a:pt x="467359" y="840284"/>
                  <a:pt x="476498" y="831145"/>
                  <a:pt x="487772" y="831145"/>
                </a:cubicBezTo>
                <a:close/>
                <a:moveTo>
                  <a:pt x="438994" y="831145"/>
                </a:moveTo>
                <a:cubicBezTo>
                  <a:pt x="450268" y="831145"/>
                  <a:pt x="459407" y="840284"/>
                  <a:pt x="459407" y="851558"/>
                </a:cubicBezTo>
                <a:cubicBezTo>
                  <a:pt x="459407" y="862831"/>
                  <a:pt x="450268" y="871970"/>
                  <a:pt x="438994" y="871970"/>
                </a:cubicBezTo>
                <a:cubicBezTo>
                  <a:pt x="427721" y="871970"/>
                  <a:pt x="418582" y="862831"/>
                  <a:pt x="418582" y="851558"/>
                </a:cubicBezTo>
                <a:cubicBezTo>
                  <a:pt x="418582" y="840284"/>
                  <a:pt x="427721" y="831145"/>
                  <a:pt x="438994" y="831145"/>
                </a:cubicBezTo>
                <a:close/>
                <a:moveTo>
                  <a:pt x="390217" y="831145"/>
                </a:moveTo>
                <a:cubicBezTo>
                  <a:pt x="401491" y="831145"/>
                  <a:pt x="410630" y="840284"/>
                  <a:pt x="410630" y="851558"/>
                </a:cubicBezTo>
                <a:cubicBezTo>
                  <a:pt x="410630" y="862831"/>
                  <a:pt x="401491" y="871970"/>
                  <a:pt x="390217" y="871970"/>
                </a:cubicBezTo>
                <a:cubicBezTo>
                  <a:pt x="378944" y="871970"/>
                  <a:pt x="369805" y="862831"/>
                  <a:pt x="369805" y="851558"/>
                </a:cubicBezTo>
                <a:cubicBezTo>
                  <a:pt x="369805" y="840284"/>
                  <a:pt x="378944" y="831145"/>
                  <a:pt x="390217" y="831145"/>
                </a:cubicBezTo>
                <a:close/>
                <a:moveTo>
                  <a:pt x="341440" y="831145"/>
                </a:moveTo>
                <a:cubicBezTo>
                  <a:pt x="352714" y="831145"/>
                  <a:pt x="361853" y="840284"/>
                  <a:pt x="361853" y="851558"/>
                </a:cubicBezTo>
                <a:cubicBezTo>
                  <a:pt x="361853" y="862831"/>
                  <a:pt x="352714" y="871970"/>
                  <a:pt x="341440" y="871970"/>
                </a:cubicBezTo>
                <a:cubicBezTo>
                  <a:pt x="330166" y="871970"/>
                  <a:pt x="321028" y="862831"/>
                  <a:pt x="321028" y="851558"/>
                </a:cubicBezTo>
                <a:cubicBezTo>
                  <a:pt x="321028" y="840284"/>
                  <a:pt x="330166" y="831145"/>
                  <a:pt x="341440" y="831145"/>
                </a:cubicBezTo>
                <a:close/>
                <a:moveTo>
                  <a:pt x="292663" y="831145"/>
                </a:moveTo>
                <a:cubicBezTo>
                  <a:pt x="303937" y="831145"/>
                  <a:pt x="313076" y="840284"/>
                  <a:pt x="313076" y="851558"/>
                </a:cubicBezTo>
                <a:cubicBezTo>
                  <a:pt x="313076" y="862831"/>
                  <a:pt x="303937" y="871970"/>
                  <a:pt x="292663" y="871970"/>
                </a:cubicBezTo>
                <a:cubicBezTo>
                  <a:pt x="281389" y="871970"/>
                  <a:pt x="272251" y="862831"/>
                  <a:pt x="272251" y="851558"/>
                </a:cubicBezTo>
                <a:cubicBezTo>
                  <a:pt x="272251" y="840284"/>
                  <a:pt x="281389" y="831145"/>
                  <a:pt x="292663" y="831145"/>
                </a:cubicBezTo>
                <a:close/>
                <a:moveTo>
                  <a:pt x="243886" y="831145"/>
                </a:moveTo>
                <a:cubicBezTo>
                  <a:pt x="255160" y="831145"/>
                  <a:pt x="264299" y="840284"/>
                  <a:pt x="264299" y="851558"/>
                </a:cubicBezTo>
                <a:cubicBezTo>
                  <a:pt x="264299" y="862831"/>
                  <a:pt x="255160" y="871970"/>
                  <a:pt x="243886" y="871970"/>
                </a:cubicBezTo>
                <a:cubicBezTo>
                  <a:pt x="232612" y="871970"/>
                  <a:pt x="223473" y="862831"/>
                  <a:pt x="223473" y="851558"/>
                </a:cubicBezTo>
                <a:cubicBezTo>
                  <a:pt x="223473" y="840284"/>
                  <a:pt x="232612" y="831145"/>
                  <a:pt x="243886" y="831145"/>
                </a:cubicBezTo>
                <a:close/>
                <a:moveTo>
                  <a:pt x="195109" y="831145"/>
                </a:moveTo>
                <a:cubicBezTo>
                  <a:pt x="206383" y="831145"/>
                  <a:pt x="215522" y="840284"/>
                  <a:pt x="215522" y="851558"/>
                </a:cubicBezTo>
                <a:cubicBezTo>
                  <a:pt x="215522" y="862831"/>
                  <a:pt x="206383" y="871970"/>
                  <a:pt x="195109" y="871970"/>
                </a:cubicBezTo>
                <a:cubicBezTo>
                  <a:pt x="183835" y="871970"/>
                  <a:pt x="174696" y="862831"/>
                  <a:pt x="174696" y="851558"/>
                </a:cubicBezTo>
                <a:cubicBezTo>
                  <a:pt x="174696" y="840284"/>
                  <a:pt x="183835" y="831145"/>
                  <a:pt x="195109" y="831145"/>
                </a:cubicBezTo>
                <a:close/>
                <a:moveTo>
                  <a:pt x="146332" y="831145"/>
                </a:moveTo>
                <a:cubicBezTo>
                  <a:pt x="157606" y="831145"/>
                  <a:pt x="166745" y="840284"/>
                  <a:pt x="166745" y="851558"/>
                </a:cubicBezTo>
                <a:cubicBezTo>
                  <a:pt x="166745" y="862831"/>
                  <a:pt x="157606" y="871970"/>
                  <a:pt x="146332" y="871970"/>
                </a:cubicBezTo>
                <a:cubicBezTo>
                  <a:pt x="135058" y="871970"/>
                  <a:pt x="125919" y="862831"/>
                  <a:pt x="125919" y="851558"/>
                </a:cubicBezTo>
                <a:cubicBezTo>
                  <a:pt x="125919" y="840284"/>
                  <a:pt x="135058" y="831145"/>
                  <a:pt x="146332" y="831145"/>
                </a:cubicBezTo>
                <a:close/>
                <a:moveTo>
                  <a:pt x="97555" y="831145"/>
                </a:moveTo>
                <a:cubicBezTo>
                  <a:pt x="108829" y="831145"/>
                  <a:pt x="117968" y="840284"/>
                  <a:pt x="117968" y="851558"/>
                </a:cubicBezTo>
                <a:cubicBezTo>
                  <a:pt x="117968" y="862831"/>
                  <a:pt x="108829" y="871970"/>
                  <a:pt x="97555" y="871970"/>
                </a:cubicBezTo>
                <a:cubicBezTo>
                  <a:pt x="86281" y="871970"/>
                  <a:pt x="77142" y="862831"/>
                  <a:pt x="77142" y="851558"/>
                </a:cubicBezTo>
                <a:cubicBezTo>
                  <a:pt x="77142" y="840284"/>
                  <a:pt x="86281" y="831145"/>
                  <a:pt x="97555" y="831145"/>
                </a:cubicBezTo>
                <a:close/>
                <a:moveTo>
                  <a:pt x="48778" y="831145"/>
                </a:moveTo>
                <a:cubicBezTo>
                  <a:pt x="60052" y="831145"/>
                  <a:pt x="69191" y="840284"/>
                  <a:pt x="69191" y="851558"/>
                </a:cubicBezTo>
                <a:cubicBezTo>
                  <a:pt x="69191" y="862831"/>
                  <a:pt x="60052" y="871970"/>
                  <a:pt x="48778" y="871970"/>
                </a:cubicBezTo>
                <a:cubicBezTo>
                  <a:pt x="37504" y="871970"/>
                  <a:pt x="28365" y="862831"/>
                  <a:pt x="28365" y="851558"/>
                </a:cubicBezTo>
                <a:cubicBezTo>
                  <a:pt x="28365" y="840284"/>
                  <a:pt x="37504" y="831145"/>
                  <a:pt x="48778" y="831145"/>
                </a:cubicBezTo>
                <a:close/>
                <a:moveTo>
                  <a:pt x="2" y="831145"/>
                </a:moveTo>
                <a:cubicBezTo>
                  <a:pt x="11275" y="831145"/>
                  <a:pt x="20414" y="840284"/>
                  <a:pt x="20414" y="851558"/>
                </a:cubicBezTo>
                <a:cubicBezTo>
                  <a:pt x="20414" y="862831"/>
                  <a:pt x="11275" y="871970"/>
                  <a:pt x="2" y="871970"/>
                </a:cubicBezTo>
                <a:lnTo>
                  <a:pt x="0" y="871969"/>
                </a:lnTo>
                <a:lnTo>
                  <a:pt x="0" y="831146"/>
                </a:lnTo>
                <a:close/>
                <a:moveTo>
                  <a:pt x="634103" y="777059"/>
                </a:moveTo>
                <a:cubicBezTo>
                  <a:pt x="636921" y="777059"/>
                  <a:pt x="639606" y="777630"/>
                  <a:pt x="642049" y="778663"/>
                </a:cubicBezTo>
                <a:lnTo>
                  <a:pt x="645821" y="781206"/>
                </a:lnTo>
                <a:lnTo>
                  <a:pt x="643181" y="783605"/>
                </a:lnTo>
                <a:lnTo>
                  <a:pt x="616279" y="803722"/>
                </a:lnTo>
                <a:lnTo>
                  <a:pt x="613690" y="797471"/>
                </a:lnTo>
                <a:cubicBezTo>
                  <a:pt x="613690" y="786198"/>
                  <a:pt x="622829" y="777059"/>
                  <a:pt x="634103" y="777059"/>
                </a:cubicBezTo>
                <a:close/>
                <a:moveTo>
                  <a:pt x="585326" y="777059"/>
                </a:moveTo>
                <a:cubicBezTo>
                  <a:pt x="596599" y="777059"/>
                  <a:pt x="605738" y="786198"/>
                  <a:pt x="605738" y="797471"/>
                </a:cubicBezTo>
                <a:cubicBezTo>
                  <a:pt x="605738" y="808745"/>
                  <a:pt x="596599" y="817884"/>
                  <a:pt x="585326" y="817884"/>
                </a:cubicBezTo>
                <a:cubicBezTo>
                  <a:pt x="574052" y="817884"/>
                  <a:pt x="564913" y="808745"/>
                  <a:pt x="564913" y="797471"/>
                </a:cubicBezTo>
                <a:cubicBezTo>
                  <a:pt x="564913" y="786198"/>
                  <a:pt x="574052" y="777059"/>
                  <a:pt x="585326" y="777059"/>
                </a:cubicBezTo>
                <a:close/>
                <a:moveTo>
                  <a:pt x="536549" y="777059"/>
                </a:moveTo>
                <a:cubicBezTo>
                  <a:pt x="547822" y="777059"/>
                  <a:pt x="556961" y="786198"/>
                  <a:pt x="556961" y="797471"/>
                </a:cubicBezTo>
                <a:cubicBezTo>
                  <a:pt x="556961" y="808745"/>
                  <a:pt x="547822" y="817884"/>
                  <a:pt x="536549" y="817884"/>
                </a:cubicBezTo>
                <a:cubicBezTo>
                  <a:pt x="525275" y="817884"/>
                  <a:pt x="516136" y="808745"/>
                  <a:pt x="516136" y="797471"/>
                </a:cubicBezTo>
                <a:cubicBezTo>
                  <a:pt x="516136" y="786198"/>
                  <a:pt x="525275" y="777059"/>
                  <a:pt x="536549" y="777059"/>
                </a:cubicBezTo>
                <a:close/>
                <a:moveTo>
                  <a:pt x="487772" y="777059"/>
                </a:moveTo>
                <a:cubicBezTo>
                  <a:pt x="499045" y="777059"/>
                  <a:pt x="508184" y="786198"/>
                  <a:pt x="508184" y="797471"/>
                </a:cubicBezTo>
                <a:cubicBezTo>
                  <a:pt x="508184" y="808745"/>
                  <a:pt x="499045" y="817884"/>
                  <a:pt x="487772" y="817884"/>
                </a:cubicBezTo>
                <a:cubicBezTo>
                  <a:pt x="476498" y="817884"/>
                  <a:pt x="467359" y="808745"/>
                  <a:pt x="467359" y="797471"/>
                </a:cubicBezTo>
                <a:cubicBezTo>
                  <a:pt x="467359" y="786198"/>
                  <a:pt x="476498" y="777059"/>
                  <a:pt x="487772" y="777059"/>
                </a:cubicBezTo>
                <a:close/>
                <a:moveTo>
                  <a:pt x="438994" y="777059"/>
                </a:moveTo>
                <a:cubicBezTo>
                  <a:pt x="450268" y="777059"/>
                  <a:pt x="459407" y="786198"/>
                  <a:pt x="459407" y="797471"/>
                </a:cubicBezTo>
                <a:cubicBezTo>
                  <a:pt x="459407" y="808745"/>
                  <a:pt x="450268" y="817884"/>
                  <a:pt x="438994" y="817884"/>
                </a:cubicBezTo>
                <a:cubicBezTo>
                  <a:pt x="427721" y="817884"/>
                  <a:pt x="418582" y="808745"/>
                  <a:pt x="418582" y="797471"/>
                </a:cubicBezTo>
                <a:cubicBezTo>
                  <a:pt x="418582" y="786198"/>
                  <a:pt x="427721" y="777059"/>
                  <a:pt x="438994" y="777059"/>
                </a:cubicBezTo>
                <a:close/>
                <a:moveTo>
                  <a:pt x="390217" y="777059"/>
                </a:moveTo>
                <a:cubicBezTo>
                  <a:pt x="401491" y="777059"/>
                  <a:pt x="410630" y="786198"/>
                  <a:pt x="410630" y="797471"/>
                </a:cubicBezTo>
                <a:cubicBezTo>
                  <a:pt x="410630" y="808745"/>
                  <a:pt x="401491" y="817884"/>
                  <a:pt x="390217" y="817884"/>
                </a:cubicBezTo>
                <a:cubicBezTo>
                  <a:pt x="378944" y="817884"/>
                  <a:pt x="369805" y="808745"/>
                  <a:pt x="369805" y="797471"/>
                </a:cubicBezTo>
                <a:cubicBezTo>
                  <a:pt x="369805" y="786198"/>
                  <a:pt x="378944" y="777059"/>
                  <a:pt x="390217" y="777059"/>
                </a:cubicBezTo>
                <a:close/>
                <a:moveTo>
                  <a:pt x="341440" y="777059"/>
                </a:moveTo>
                <a:cubicBezTo>
                  <a:pt x="352714" y="777059"/>
                  <a:pt x="361853" y="786198"/>
                  <a:pt x="361853" y="797471"/>
                </a:cubicBezTo>
                <a:cubicBezTo>
                  <a:pt x="361853" y="808745"/>
                  <a:pt x="352714" y="817884"/>
                  <a:pt x="341440" y="817884"/>
                </a:cubicBezTo>
                <a:cubicBezTo>
                  <a:pt x="330166" y="817884"/>
                  <a:pt x="321028" y="808745"/>
                  <a:pt x="321028" y="797471"/>
                </a:cubicBezTo>
                <a:cubicBezTo>
                  <a:pt x="321028" y="786198"/>
                  <a:pt x="330166" y="777059"/>
                  <a:pt x="341440" y="777059"/>
                </a:cubicBezTo>
                <a:close/>
                <a:moveTo>
                  <a:pt x="292663" y="777059"/>
                </a:moveTo>
                <a:cubicBezTo>
                  <a:pt x="303937" y="777059"/>
                  <a:pt x="313076" y="786198"/>
                  <a:pt x="313076" y="797471"/>
                </a:cubicBezTo>
                <a:cubicBezTo>
                  <a:pt x="313076" y="808745"/>
                  <a:pt x="303937" y="817884"/>
                  <a:pt x="292663" y="817884"/>
                </a:cubicBezTo>
                <a:cubicBezTo>
                  <a:pt x="281389" y="817884"/>
                  <a:pt x="272251" y="808745"/>
                  <a:pt x="272251" y="797471"/>
                </a:cubicBezTo>
                <a:cubicBezTo>
                  <a:pt x="272251" y="786198"/>
                  <a:pt x="281389" y="777059"/>
                  <a:pt x="292663" y="777059"/>
                </a:cubicBezTo>
                <a:close/>
                <a:moveTo>
                  <a:pt x="243886" y="777059"/>
                </a:moveTo>
                <a:cubicBezTo>
                  <a:pt x="255160" y="777059"/>
                  <a:pt x="264299" y="786198"/>
                  <a:pt x="264299" y="797471"/>
                </a:cubicBezTo>
                <a:cubicBezTo>
                  <a:pt x="264299" y="808745"/>
                  <a:pt x="255160" y="817884"/>
                  <a:pt x="243886" y="817884"/>
                </a:cubicBezTo>
                <a:cubicBezTo>
                  <a:pt x="232612" y="817884"/>
                  <a:pt x="223473" y="808745"/>
                  <a:pt x="223473" y="797471"/>
                </a:cubicBezTo>
                <a:cubicBezTo>
                  <a:pt x="223473" y="786198"/>
                  <a:pt x="232612" y="777059"/>
                  <a:pt x="243886" y="777059"/>
                </a:cubicBezTo>
                <a:close/>
                <a:moveTo>
                  <a:pt x="195109" y="777059"/>
                </a:moveTo>
                <a:cubicBezTo>
                  <a:pt x="206383" y="777059"/>
                  <a:pt x="215522" y="786198"/>
                  <a:pt x="215522" y="797471"/>
                </a:cubicBezTo>
                <a:cubicBezTo>
                  <a:pt x="215522" y="808745"/>
                  <a:pt x="206383" y="817884"/>
                  <a:pt x="195109" y="817884"/>
                </a:cubicBezTo>
                <a:cubicBezTo>
                  <a:pt x="183835" y="817884"/>
                  <a:pt x="174696" y="808745"/>
                  <a:pt x="174696" y="797471"/>
                </a:cubicBezTo>
                <a:cubicBezTo>
                  <a:pt x="174696" y="786198"/>
                  <a:pt x="183835" y="777059"/>
                  <a:pt x="195109" y="777059"/>
                </a:cubicBezTo>
                <a:close/>
                <a:moveTo>
                  <a:pt x="146332" y="777059"/>
                </a:moveTo>
                <a:cubicBezTo>
                  <a:pt x="157606" y="777059"/>
                  <a:pt x="166745" y="786198"/>
                  <a:pt x="166745" y="797471"/>
                </a:cubicBezTo>
                <a:cubicBezTo>
                  <a:pt x="166745" y="808745"/>
                  <a:pt x="157606" y="817884"/>
                  <a:pt x="146332" y="817884"/>
                </a:cubicBezTo>
                <a:cubicBezTo>
                  <a:pt x="135058" y="817884"/>
                  <a:pt x="125919" y="808745"/>
                  <a:pt x="125919" y="797471"/>
                </a:cubicBezTo>
                <a:cubicBezTo>
                  <a:pt x="125919" y="786198"/>
                  <a:pt x="135058" y="777059"/>
                  <a:pt x="146332" y="777059"/>
                </a:cubicBezTo>
                <a:close/>
                <a:moveTo>
                  <a:pt x="97555" y="777059"/>
                </a:moveTo>
                <a:cubicBezTo>
                  <a:pt x="108829" y="777059"/>
                  <a:pt x="117968" y="786198"/>
                  <a:pt x="117968" y="797471"/>
                </a:cubicBezTo>
                <a:cubicBezTo>
                  <a:pt x="117968" y="808745"/>
                  <a:pt x="108829" y="817884"/>
                  <a:pt x="97555" y="817884"/>
                </a:cubicBezTo>
                <a:cubicBezTo>
                  <a:pt x="86281" y="817884"/>
                  <a:pt x="77142" y="808745"/>
                  <a:pt x="77142" y="797471"/>
                </a:cubicBezTo>
                <a:cubicBezTo>
                  <a:pt x="77142" y="786198"/>
                  <a:pt x="86281" y="777059"/>
                  <a:pt x="97555" y="777059"/>
                </a:cubicBezTo>
                <a:close/>
                <a:moveTo>
                  <a:pt x="48778" y="777059"/>
                </a:moveTo>
                <a:cubicBezTo>
                  <a:pt x="60052" y="777059"/>
                  <a:pt x="69191" y="786198"/>
                  <a:pt x="69191" y="797471"/>
                </a:cubicBezTo>
                <a:cubicBezTo>
                  <a:pt x="69191" y="808745"/>
                  <a:pt x="60052" y="817884"/>
                  <a:pt x="48778" y="817884"/>
                </a:cubicBezTo>
                <a:cubicBezTo>
                  <a:pt x="37504" y="817884"/>
                  <a:pt x="28365" y="808745"/>
                  <a:pt x="28365" y="797471"/>
                </a:cubicBezTo>
                <a:cubicBezTo>
                  <a:pt x="28365" y="786198"/>
                  <a:pt x="37504" y="777059"/>
                  <a:pt x="48778" y="777059"/>
                </a:cubicBezTo>
                <a:close/>
                <a:moveTo>
                  <a:pt x="2" y="777059"/>
                </a:moveTo>
                <a:cubicBezTo>
                  <a:pt x="11275" y="777059"/>
                  <a:pt x="20414" y="786198"/>
                  <a:pt x="20414" y="797471"/>
                </a:cubicBezTo>
                <a:cubicBezTo>
                  <a:pt x="20414" y="808745"/>
                  <a:pt x="11275" y="817884"/>
                  <a:pt x="2" y="817884"/>
                </a:cubicBezTo>
                <a:lnTo>
                  <a:pt x="0" y="817883"/>
                </a:lnTo>
                <a:lnTo>
                  <a:pt x="0" y="777060"/>
                </a:lnTo>
                <a:close/>
                <a:moveTo>
                  <a:pt x="682880" y="722972"/>
                </a:moveTo>
                <a:cubicBezTo>
                  <a:pt x="688517" y="722972"/>
                  <a:pt x="693620" y="725257"/>
                  <a:pt x="697314" y="728951"/>
                </a:cubicBezTo>
                <a:lnTo>
                  <a:pt x="698955" y="732914"/>
                </a:lnTo>
                <a:lnTo>
                  <a:pt x="670229" y="759022"/>
                </a:lnTo>
                <a:lnTo>
                  <a:pt x="668446" y="757819"/>
                </a:lnTo>
                <a:cubicBezTo>
                  <a:pt x="664752" y="754125"/>
                  <a:pt x="662467" y="749022"/>
                  <a:pt x="662467" y="743385"/>
                </a:cubicBezTo>
                <a:cubicBezTo>
                  <a:pt x="662467" y="732111"/>
                  <a:pt x="671606" y="722972"/>
                  <a:pt x="682880" y="722972"/>
                </a:cubicBezTo>
                <a:close/>
                <a:moveTo>
                  <a:pt x="634103" y="722972"/>
                </a:moveTo>
                <a:cubicBezTo>
                  <a:pt x="645377" y="722972"/>
                  <a:pt x="654516" y="732111"/>
                  <a:pt x="654516" y="743385"/>
                </a:cubicBezTo>
                <a:cubicBezTo>
                  <a:pt x="654516" y="754659"/>
                  <a:pt x="645377" y="763798"/>
                  <a:pt x="634103" y="763798"/>
                </a:cubicBezTo>
                <a:cubicBezTo>
                  <a:pt x="622829" y="763798"/>
                  <a:pt x="613690" y="754659"/>
                  <a:pt x="613690" y="743385"/>
                </a:cubicBezTo>
                <a:cubicBezTo>
                  <a:pt x="613690" y="732111"/>
                  <a:pt x="622829" y="722972"/>
                  <a:pt x="634103" y="722972"/>
                </a:cubicBezTo>
                <a:close/>
                <a:moveTo>
                  <a:pt x="585326" y="722972"/>
                </a:moveTo>
                <a:cubicBezTo>
                  <a:pt x="596599" y="722972"/>
                  <a:pt x="605738" y="732111"/>
                  <a:pt x="605738" y="743385"/>
                </a:cubicBezTo>
                <a:cubicBezTo>
                  <a:pt x="605738" y="754659"/>
                  <a:pt x="596599" y="763798"/>
                  <a:pt x="585326" y="763798"/>
                </a:cubicBezTo>
                <a:cubicBezTo>
                  <a:pt x="574052" y="763798"/>
                  <a:pt x="564913" y="754659"/>
                  <a:pt x="564913" y="743385"/>
                </a:cubicBezTo>
                <a:cubicBezTo>
                  <a:pt x="564913" y="732111"/>
                  <a:pt x="574052" y="722972"/>
                  <a:pt x="585326" y="722972"/>
                </a:cubicBezTo>
                <a:close/>
                <a:moveTo>
                  <a:pt x="536549" y="722972"/>
                </a:moveTo>
                <a:cubicBezTo>
                  <a:pt x="547822" y="722972"/>
                  <a:pt x="556961" y="732111"/>
                  <a:pt x="556961" y="743385"/>
                </a:cubicBezTo>
                <a:cubicBezTo>
                  <a:pt x="556961" y="754659"/>
                  <a:pt x="547822" y="763798"/>
                  <a:pt x="536549" y="763798"/>
                </a:cubicBezTo>
                <a:cubicBezTo>
                  <a:pt x="525275" y="763798"/>
                  <a:pt x="516136" y="754659"/>
                  <a:pt x="516136" y="743385"/>
                </a:cubicBezTo>
                <a:cubicBezTo>
                  <a:pt x="516136" y="732111"/>
                  <a:pt x="525275" y="722972"/>
                  <a:pt x="536549" y="722972"/>
                </a:cubicBezTo>
                <a:close/>
                <a:moveTo>
                  <a:pt x="487772" y="722972"/>
                </a:moveTo>
                <a:cubicBezTo>
                  <a:pt x="499045" y="722972"/>
                  <a:pt x="508184" y="732111"/>
                  <a:pt x="508184" y="743385"/>
                </a:cubicBezTo>
                <a:cubicBezTo>
                  <a:pt x="508184" y="754659"/>
                  <a:pt x="499045" y="763798"/>
                  <a:pt x="487772" y="763798"/>
                </a:cubicBezTo>
                <a:cubicBezTo>
                  <a:pt x="476498" y="763798"/>
                  <a:pt x="467359" y="754659"/>
                  <a:pt x="467359" y="743385"/>
                </a:cubicBezTo>
                <a:cubicBezTo>
                  <a:pt x="467359" y="732111"/>
                  <a:pt x="476498" y="722972"/>
                  <a:pt x="487772" y="722972"/>
                </a:cubicBezTo>
                <a:close/>
                <a:moveTo>
                  <a:pt x="438994" y="722972"/>
                </a:moveTo>
                <a:cubicBezTo>
                  <a:pt x="450268" y="722972"/>
                  <a:pt x="459407" y="732111"/>
                  <a:pt x="459407" y="743385"/>
                </a:cubicBezTo>
                <a:cubicBezTo>
                  <a:pt x="459407" y="754659"/>
                  <a:pt x="450268" y="763798"/>
                  <a:pt x="438994" y="763798"/>
                </a:cubicBezTo>
                <a:cubicBezTo>
                  <a:pt x="427721" y="763798"/>
                  <a:pt x="418582" y="754659"/>
                  <a:pt x="418582" y="743385"/>
                </a:cubicBezTo>
                <a:cubicBezTo>
                  <a:pt x="418582" y="732111"/>
                  <a:pt x="427721" y="722972"/>
                  <a:pt x="438994" y="722972"/>
                </a:cubicBezTo>
                <a:close/>
                <a:moveTo>
                  <a:pt x="390217" y="722972"/>
                </a:moveTo>
                <a:cubicBezTo>
                  <a:pt x="401491" y="722972"/>
                  <a:pt x="410630" y="732111"/>
                  <a:pt x="410630" y="743385"/>
                </a:cubicBezTo>
                <a:cubicBezTo>
                  <a:pt x="410630" y="754659"/>
                  <a:pt x="401491" y="763798"/>
                  <a:pt x="390217" y="763798"/>
                </a:cubicBezTo>
                <a:cubicBezTo>
                  <a:pt x="378944" y="763798"/>
                  <a:pt x="369805" y="754659"/>
                  <a:pt x="369805" y="743385"/>
                </a:cubicBezTo>
                <a:cubicBezTo>
                  <a:pt x="369805" y="732111"/>
                  <a:pt x="378944" y="722972"/>
                  <a:pt x="390217" y="722972"/>
                </a:cubicBezTo>
                <a:close/>
                <a:moveTo>
                  <a:pt x="341440" y="722972"/>
                </a:moveTo>
                <a:cubicBezTo>
                  <a:pt x="352714" y="722972"/>
                  <a:pt x="361853" y="732111"/>
                  <a:pt x="361853" y="743385"/>
                </a:cubicBezTo>
                <a:cubicBezTo>
                  <a:pt x="361853" y="754659"/>
                  <a:pt x="352714" y="763798"/>
                  <a:pt x="341440" y="763798"/>
                </a:cubicBezTo>
                <a:cubicBezTo>
                  <a:pt x="330166" y="763798"/>
                  <a:pt x="321028" y="754659"/>
                  <a:pt x="321028" y="743385"/>
                </a:cubicBezTo>
                <a:cubicBezTo>
                  <a:pt x="321028" y="732111"/>
                  <a:pt x="330166" y="722972"/>
                  <a:pt x="341440" y="722972"/>
                </a:cubicBezTo>
                <a:close/>
                <a:moveTo>
                  <a:pt x="292663" y="722972"/>
                </a:moveTo>
                <a:cubicBezTo>
                  <a:pt x="303937" y="722972"/>
                  <a:pt x="313076" y="732111"/>
                  <a:pt x="313076" y="743385"/>
                </a:cubicBezTo>
                <a:cubicBezTo>
                  <a:pt x="313076" y="754659"/>
                  <a:pt x="303937" y="763798"/>
                  <a:pt x="292663" y="763798"/>
                </a:cubicBezTo>
                <a:cubicBezTo>
                  <a:pt x="281389" y="763798"/>
                  <a:pt x="272251" y="754659"/>
                  <a:pt x="272251" y="743385"/>
                </a:cubicBezTo>
                <a:cubicBezTo>
                  <a:pt x="272251" y="732111"/>
                  <a:pt x="281389" y="722972"/>
                  <a:pt x="292663" y="722972"/>
                </a:cubicBezTo>
                <a:close/>
                <a:moveTo>
                  <a:pt x="243886" y="722972"/>
                </a:moveTo>
                <a:cubicBezTo>
                  <a:pt x="255160" y="722972"/>
                  <a:pt x="264299" y="732111"/>
                  <a:pt x="264299" y="743385"/>
                </a:cubicBezTo>
                <a:cubicBezTo>
                  <a:pt x="264299" y="754659"/>
                  <a:pt x="255160" y="763798"/>
                  <a:pt x="243886" y="763798"/>
                </a:cubicBezTo>
                <a:cubicBezTo>
                  <a:pt x="232612" y="763798"/>
                  <a:pt x="223473" y="754659"/>
                  <a:pt x="223473" y="743385"/>
                </a:cubicBezTo>
                <a:cubicBezTo>
                  <a:pt x="223473" y="732111"/>
                  <a:pt x="232612" y="722972"/>
                  <a:pt x="243886" y="722972"/>
                </a:cubicBezTo>
                <a:close/>
                <a:moveTo>
                  <a:pt x="195109" y="722972"/>
                </a:moveTo>
                <a:cubicBezTo>
                  <a:pt x="206383" y="722972"/>
                  <a:pt x="215522" y="732111"/>
                  <a:pt x="215522" y="743385"/>
                </a:cubicBezTo>
                <a:cubicBezTo>
                  <a:pt x="215522" y="754659"/>
                  <a:pt x="206383" y="763798"/>
                  <a:pt x="195109" y="763798"/>
                </a:cubicBezTo>
                <a:cubicBezTo>
                  <a:pt x="183835" y="763798"/>
                  <a:pt x="174696" y="754659"/>
                  <a:pt x="174696" y="743385"/>
                </a:cubicBezTo>
                <a:cubicBezTo>
                  <a:pt x="174696" y="732111"/>
                  <a:pt x="183835" y="722972"/>
                  <a:pt x="195109" y="722972"/>
                </a:cubicBezTo>
                <a:close/>
                <a:moveTo>
                  <a:pt x="146332" y="722972"/>
                </a:moveTo>
                <a:cubicBezTo>
                  <a:pt x="157606" y="722972"/>
                  <a:pt x="166745" y="732111"/>
                  <a:pt x="166745" y="743385"/>
                </a:cubicBezTo>
                <a:cubicBezTo>
                  <a:pt x="166745" y="754659"/>
                  <a:pt x="157606" y="763798"/>
                  <a:pt x="146332" y="763798"/>
                </a:cubicBezTo>
                <a:cubicBezTo>
                  <a:pt x="135058" y="763798"/>
                  <a:pt x="125919" y="754659"/>
                  <a:pt x="125919" y="743385"/>
                </a:cubicBezTo>
                <a:cubicBezTo>
                  <a:pt x="125919" y="732111"/>
                  <a:pt x="135058" y="722972"/>
                  <a:pt x="146332" y="722972"/>
                </a:cubicBezTo>
                <a:close/>
                <a:moveTo>
                  <a:pt x="97555" y="722972"/>
                </a:moveTo>
                <a:cubicBezTo>
                  <a:pt x="108829" y="722972"/>
                  <a:pt x="117968" y="732111"/>
                  <a:pt x="117968" y="743385"/>
                </a:cubicBezTo>
                <a:cubicBezTo>
                  <a:pt x="117968" y="754659"/>
                  <a:pt x="108829" y="763798"/>
                  <a:pt x="97555" y="763798"/>
                </a:cubicBezTo>
                <a:cubicBezTo>
                  <a:pt x="86281" y="763798"/>
                  <a:pt x="77142" y="754659"/>
                  <a:pt x="77142" y="743385"/>
                </a:cubicBezTo>
                <a:cubicBezTo>
                  <a:pt x="77142" y="732111"/>
                  <a:pt x="86281" y="722972"/>
                  <a:pt x="97555" y="722972"/>
                </a:cubicBezTo>
                <a:close/>
                <a:moveTo>
                  <a:pt x="48778" y="722972"/>
                </a:moveTo>
                <a:cubicBezTo>
                  <a:pt x="60052" y="722972"/>
                  <a:pt x="69191" y="732111"/>
                  <a:pt x="69191" y="743385"/>
                </a:cubicBezTo>
                <a:cubicBezTo>
                  <a:pt x="69191" y="754659"/>
                  <a:pt x="60052" y="763798"/>
                  <a:pt x="48778" y="763798"/>
                </a:cubicBezTo>
                <a:cubicBezTo>
                  <a:pt x="37504" y="763798"/>
                  <a:pt x="28365" y="754659"/>
                  <a:pt x="28365" y="743385"/>
                </a:cubicBezTo>
                <a:cubicBezTo>
                  <a:pt x="28365" y="732111"/>
                  <a:pt x="37504" y="722972"/>
                  <a:pt x="48778" y="722972"/>
                </a:cubicBezTo>
                <a:close/>
                <a:moveTo>
                  <a:pt x="2" y="722972"/>
                </a:moveTo>
                <a:cubicBezTo>
                  <a:pt x="11275" y="722972"/>
                  <a:pt x="20414" y="732111"/>
                  <a:pt x="20414" y="743385"/>
                </a:cubicBezTo>
                <a:cubicBezTo>
                  <a:pt x="20414" y="754659"/>
                  <a:pt x="11275" y="763798"/>
                  <a:pt x="2" y="763798"/>
                </a:cubicBezTo>
                <a:lnTo>
                  <a:pt x="0" y="763797"/>
                </a:lnTo>
                <a:lnTo>
                  <a:pt x="0" y="722973"/>
                </a:lnTo>
                <a:close/>
                <a:moveTo>
                  <a:pt x="731657" y="668886"/>
                </a:moveTo>
                <a:cubicBezTo>
                  <a:pt x="737294" y="668886"/>
                  <a:pt x="742397" y="671171"/>
                  <a:pt x="746091" y="674865"/>
                </a:cubicBezTo>
                <a:lnTo>
                  <a:pt x="748725" y="681223"/>
                </a:lnTo>
                <a:lnTo>
                  <a:pt x="724200" y="708206"/>
                </a:lnTo>
                <a:lnTo>
                  <a:pt x="723711" y="708108"/>
                </a:lnTo>
                <a:cubicBezTo>
                  <a:pt x="716385" y="705009"/>
                  <a:pt x="711244" y="697754"/>
                  <a:pt x="711244" y="689299"/>
                </a:cubicBezTo>
                <a:cubicBezTo>
                  <a:pt x="711244" y="678025"/>
                  <a:pt x="720383" y="668886"/>
                  <a:pt x="731657" y="668886"/>
                </a:cubicBezTo>
                <a:close/>
                <a:moveTo>
                  <a:pt x="682880" y="668886"/>
                </a:moveTo>
                <a:cubicBezTo>
                  <a:pt x="694153" y="668886"/>
                  <a:pt x="703293" y="678025"/>
                  <a:pt x="703293" y="689299"/>
                </a:cubicBezTo>
                <a:cubicBezTo>
                  <a:pt x="703293" y="700573"/>
                  <a:pt x="694153" y="709712"/>
                  <a:pt x="682880" y="709712"/>
                </a:cubicBezTo>
                <a:cubicBezTo>
                  <a:pt x="671606" y="709712"/>
                  <a:pt x="662467" y="700573"/>
                  <a:pt x="662467" y="689299"/>
                </a:cubicBezTo>
                <a:cubicBezTo>
                  <a:pt x="662467" y="678025"/>
                  <a:pt x="671606" y="668886"/>
                  <a:pt x="682880" y="668886"/>
                </a:cubicBezTo>
                <a:close/>
                <a:moveTo>
                  <a:pt x="634103" y="668886"/>
                </a:moveTo>
                <a:cubicBezTo>
                  <a:pt x="645377" y="668886"/>
                  <a:pt x="654516" y="678025"/>
                  <a:pt x="654516" y="689299"/>
                </a:cubicBezTo>
                <a:cubicBezTo>
                  <a:pt x="654516" y="700573"/>
                  <a:pt x="645377" y="709712"/>
                  <a:pt x="634103" y="709712"/>
                </a:cubicBezTo>
                <a:cubicBezTo>
                  <a:pt x="622829" y="709712"/>
                  <a:pt x="613690" y="700573"/>
                  <a:pt x="613690" y="689299"/>
                </a:cubicBezTo>
                <a:cubicBezTo>
                  <a:pt x="613690" y="678025"/>
                  <a:pt x="622829" y="668886"/>
                  <a:pt x="634103" y="668886"/>
                </a:cubicBezTo>
                <a:close/>
                <a:moveTo>
                  <a:pt x="585326" y="668886"/>
                </a:moveTo>
                <a:cubicBezTo>
                  <a:pt x="596599" y="668886"/>
                  <a:pt x="605738" y="678025"/>
                  <a:pt x="605738" y="689299"/>
                </a:cubicBezTo>
                <a:cubicBezTo>
                  <a:pt x="605738" y="700573"/>
                  <a:pt x="596599" y="709712"/>
                  <a:pt x="585326" y="709712"/>
                </a:cubicBezTo>
                <a:cubicBezTo>
                  <a:pt x="574052" y="709712"/>
                  <a:pt x="564913" y="700573"/>
                  <a:pt x="564913" y="689299"/>
                </a:cubicBezTo>
                <a:cubicBezTo>
                  <a:pt x="564913" y="678025"/>
                  <a:pt x="574052" y="668886"/>
                  <a:pt x="585326" y="668886"/>
                </a:cubicBezTo>
                <a:close/>
                <a:moveTo>
                  <a:pt x="536549" y="668886"/>
                </a:moveTo>
                <a:cubicBezTo>
                  <a:pt x="547822" y="668886"/>
                  <a:pt x="556961" y="678025"/>
                  <a:pt x="556961" y="689299"/>
                </a:cubicBezTo>
                <a:cubicBezTo>
                  <a:pt x="556961" y="700573"/>
                  <a:pt x="547822" y="709712"/>
                  <a:pt x="536549" y="709712"/>
                </a:cubicBezTo>
                <a:cubicBezTo>
                  <a:pt x="525275" y="709712"/>
                  <a:pt x="516136" y="700573"/>
                  <a:pt x="516136" y="689299"/>
                </a:cubicBezTo>
                <a:cubicBezTo>
                  <a:pt x="516136" y="678025"/>
                  <a:pt x="525275" y="668886"/>
                  <a:pt x="536549" y="668886"/>
                </a:cubicBezTo>
                <a:close/>
                <a:moveTo>
                  <a:pt x="487772" y="668886"/>
                </a:moveTo>
                <a:cubicBezTo>
                  <a:pt x="499045" y="668886"/>
                  <a:pt x="508184" y="678025"/>
                  <a:pt x="508184" y="689299"/>
                </a:cubicBezTo>
                <a:cubicBezTo>
                  <a:pt x="508184" y="700573"/>
                  <a:pt x="499045" y="709712"/>
                  <a:pt x="487772" y="709712"/>
                </a:cubicBezTo>
                <a:cubicBezTo>
                  <a:pt x="476498" y="709712"/>
                  <a:pt x="467359" y="700573"/>
                  <a:pt x="467359" y="689299"/>
                </a:cubicBezTo>
                <a:cubicBezTo>
                  <a:pt x="467359" y="678025"/>
                  <a:pt x="476498" y="668886"/>
                  <a:pt x="487772" y="668886"/>
                </a:cubicBezTo>
                <a:close/>
                <a:moveTo>
                  <a:pt x="438994" y="668886"/>
                </a:moveTo>
                <a:cubicBezTo>
                  <a:pt x="450268" y="668886"/>
                  <a:pt x="459407" y="678025"/>
                  <a:pt x="459407" y="689299"/>
                </a:cubicBezTo>
                <a:cubicBezTo>
                  <a:pt x="459407" y="700573"/>
                  <a:pt x="450268" y="709712"/>
                  <a:pt x="438994" y="709712"/>
                </a:cubicBezTo>
                <a:cubicBezTo>
                  <a:pt x="427721" y="709712"/>
                  <a:pt x="418582" y="700573"/>
                  <a:pt x="418582" y="689299"/>
                </a:cubicBezTo>
                <a:cubicBezTo>
                  <a:pt x="418582" y="678025"/>
                  <a:pt x="427721" y="668886"/>
                  <a:pt x="438994" y="668886"/>
                </a:cubicBezTo>
                <a:close/>
                <a:moveTo>
                  <a:pt x="390217" y="668886"/>
                </a:moveTo>
                <a:cubicBezTo>
                  <a:pt x="401491" y="668886"/>
                  <a:pt x="410630" y="678025"/>
                  <a:pt x="410630" y="689299"/>
                </a:cubicBezTo>
                <a:cubicBezTo>
                  <a:pt x="410630" y="700573"/>
                  <a:pt x="401491" y="709712"/>
                  <a:pt x="390217" y="709712"/>
                </a:cubicBezTo>
                <a:cubicBezTo>
                  <a:pt x="378944" y="709712"/>
                  <a:pt x="369805" y="700573"/>
                  <a:pt x="369805" y="689299"/>
                </a:cubicBezTo>
                <a:cubicBezTo>
                  <a:pt x="369805" y="678025"/>
                  <a:pt x="378944" y="668886"/>
                  <a:pt x="390217" y="668886"/>
                </a:cubicBezTo>
                <a:close/>
                <a:moveTo>
                  <a:pt x="341440" y="668886"/>
                </a:moveTo>
                <a:cubicBezTo>
                  <a:pt x="352714" y="668886"/>
                  <a:pt x="361853" y="678025"/>
                  <a:pt x="361853" y="689299"/>
                </a:cubicBezTo>
                <a:cubicBezTo>
                  <a:pt x="361853" y="700573"/>
                  <a:pt x="352714" y="709712"/>
                  <a:pt x="341440" y="709712"/>
                </a:cubicBezTo>
                <a:cubicBezTo>
                  <a:pt x="330166" y="709712"/>
                  <a:pt x="321028" y="700573"/>
                  <a:pt x="321028" y="689299"/>
                </a:cubicBezTo>
                <a:cubicBezTo>
                  <a:pt x="321028" y="678025"/>
                  <a:pt x="330166" y="668886"/>
                  <a:pt x="341440" y="668886"/>
                </a:cubicBezTo>
                <a:close/>
                <a:moveTo>
                  <a:pt x="292663" y="668886"/>
                </a:moveTo>
                <a:cubicBezTo>
                  <a:pt x="303937" y="668886"/>
                  <a:pt x="313076" y="678025"/>
                  <a:pt x="313076" y="689299"/>
                </a:cubicBezTo>
                <a:cubicBezTo>
                  <a:pt x="313076" y="700573"/>
                  <a:pt x="303937" y="709712"/>
                  <a:pt x="292663" y="709712"/>
                </a:cubicBezTo>
                <a:cubicBezTo>
                  <a:pt x="281389" y="709712"/>
                  <a:pt x="272251" y="700573"/>
                  <a:pt x="272251" y="689299"/>
                </a:cubicBezTo>
                <a:cubicBezTo>
                  <a:pt x="272251" y="678025"/>
                  <a:pt x="281389" y="668886"/>
                  <a:pt x="292663" y="668886"/>
                </a:cubicBezTo>
                <a:close/>
                <a:moveTo>
                  <a:pt x="243886" y="668886"/>
                </a:moveTo>
                <a:cubicBezTo>
                  <a:pt x="255160" y="668886"/>
                  <a:pt x="264299" y="678025"/>
                  <a:pt x="264299" y="689299"/>
                </a:cubicBezTo>
                <a:cubicBezTo>
                  <a:pt x="264299" y="700573"/>
                  <a:pt x="255160" y="709712"/>
                  <a:pt x="243886" y="709712"/>
                </a:cubicBezTo>
                <a:cubicBezTo>
                  <a:pt x="232612" y="709712"/>
                  <a:pt x="223473" y="700573"/>
                  <a:pt x="223473" y="689299"/>
                </a:cubicBezTo>
                <a:cubicBezTo>
                  <a:pt x="223473" y="678025"/>
                  <a:pt x="232612" y="668886"/>
                  <a:pt x="243886" y="668886"/>
                </a:cubicBezTo>
                <a:close/>
                <a:moveTo>
                  <a:pt x="195109" y="668886"/>
                </a:moveTo>
                <a:cubicBezTo>
                  <a:pt x="206383" y="668886"/>
                  <a:pt x="215522" y="678025"/>
                  <a:pt x="215522" y="689299"/>
                </a:cubicBezTo>
                <a:cubicBezTo>
                  <a:pt x="215522" y="700573"/>
                  <a:pt x="206383" y="709712"/>
                  <a:pt x="195109" y="709712"/>
                </a:cubicBezTo>
                <a:cubicBezTo>
                  <a:pt x="183835" y="709712"/>
                  <a:pt x="174696" y="700573"/>
                  <a:pt x="174696" y="689299"/>
                </a:cubicBezTo>
                <a:cubicBezTo>
                  <a:pt x="174696" y="678025"/>
                  <a:pt x="183835" y="668886"/>
                  <a:pt x="195109" y="668886"/>
                </a:cubicBezTo>
                <a:close/>
                <a:moveTo>
                  <a:pt x="146332" y="668886"/>
                </a:moveTo>
                <a:cubicBezTo>
                  <a:pt x="157606" y="668886"/>
                  <a:pt x="166745" y="678025"/>
                  <a:pt x="166745" y="689299"/>
                </a:cubicBezTo>
                <a:cubicBezTo>
                  <a:pt x="166745" y="700573"/>
                  <a:pt x="157606" y="709712"/>
                  <a:pt x="146332" y="709712"/>
                </a:cubicBezTo>
                <a:cubicBezTo>
                  <a:pt x="135058" y="709712"/>
                  <a:pt x="125919" y="700573"/>
                  <a:pt x="125919" y="689299"/>
                </a:cubicBezTo>
                <a:cubicBezTo>
                  <a:pt x="125919" y="678025"/>
                  <a:pt x="135058" y="668886"/>
                  <a:pt x="146332" y="668886"/>
                </a:cubicBezTo>
                <a:close/>
                <a:moveTo>
                  <a:pt x="97555" y="668886"/>
                </a:moveTo>
                <a:cubicBezTo>
                  <a:pt x="108829" y="668886"/>
                  <a:pt x="117968" y="678025"/>
                  <a:pt x="117968" y="689299"/>
                </a:cubicBezTo>
                <a:cubicBezTo>
                  <a:pt x="117968" y="700573"/>
                  <a:pt x="108829" y="709712"/>
                  <a:pt x="97555" y="709712"/>
                </a:cubicBezTo>
                <a:cubicBezTo>
                  <a:pt x="86281" y="709712"/>
                  <a:pt x="77142" y="700573"/>
                  <a:pt x="77142" y="689299"/>
                </a:cubicBezTo>
                <a:cubicBezTo>
                  <a:pt x="77142" y="678025"/>
                  <a:pt x="86281" y="668886"/>
                  <a:pt x="97555" y="668886"/>
                </a:cubicBezTo>
                <a:close/>
                <a:moveTo>
                  <a:pt x="48778" y="668886"/>
                </a:moveTo>
                <a:cubicBezTo>
                  <a:pt x="60052" y="668886"/>
                  <a:pt x="69191" y="678025"/>
                  <a:pt x="69191" y="689299"/>
                </a:cubicBezTo>
                <a:cubicBezTo>
                  <a:pt x="69191" y="700573"/>
                  <a:pt x="60052" y="709712"/>
                  <a:pt x="48778" y="709712"/>
                </a:cubicBezTo>
                <a:cubicBezTo>
                  <a:pt x="37504" y="709712"/>
                  <a:pt x="28365" y="700573"/>
                  <a:pt x="28365" y="689299"/>
                </a:cubicBezTo>
                <a:cubicBezTo>
                  <a:pt x="28365" y="678025"/>
                  <a:pt x="37504" y="668886"/>
                  <a:pt x="48778" y="668886"/>
                </a:cubicBezTo>
                <a:close/>
                <a:moveTo>
                  <a:pt x="2" y="668886"/>
                </a:moveTo>
                <a:cubicBezTo>
                  <a:pt x="11275" y="668886"/>
                  <a:pt x="20414" y="678025"/>
                  <a:pt x="20414" y="689299"/>
                </a:cubicBezTo>
                <a:cubicBezTo>
                  <a:pt x="20414" y="700573"/>
                  <a:pt x="11275" y="709712"/>
                  <a:pt x="2" y="709712"/>
                </a:cubicBezTo>
                <a:lnTo>
                  <a:pt x="0" y="709711"/>
                </a:lnTo>
                <a:lnTo>
                  <a:pt x="0" y="668887"/>
                </a:lnTo>
                <a:close/>
                <a:moveTo>
                  <a:pt x="780434" y="614800"/>
                </a:moveTo>
                <a:cubicBezTo>
                  <a:pt x="786071" y="614800"/>
                  <a:pt x="791174" y="617085"/>
                  <a:pt x="794868" y="620779"/>
                </a:cubicBezTo>
                <a:lnTo>
                  <a:pt x="796523" y="624774"/>
                </a:lnTo>
                <a:lnTo>
                  <a:pt x="780248" y="646539"/>
                </a:lnTo>
                <a:lnTo>
                  <a:pt x="773298" y="654185"/>
                </a:lnTo>
                <a:lnTo>
                  <a:pt x="772488" y="654021"/>
                </a:lnTo>
                <a:cubicBezTo>
                  <a:pt x="765162" y="650923"/>
                  <a:pt x="760021" y="643668"/>
                  <a:pt x="760021" y="635213"/>
                </a:cubicBezTo>
                <a:cubicBezTo>
                  <a:pt x="760021" y="623939"/>
                  <a:pt x="769160" y="614800"/>
                  <a:pt x="780434" y="614800"/>
                </a:cubicBezTo>
                <a:close/>
                <a:moveTo>
                  <a:pt x="731657" y="614800"/>
                </a:moveTo>
                <a:cubicBezTo>
                  <a:pt x="742931" y="614800"/>
                  <a:pt x="752070" y="623939"/>
                  <a:pt x="752070" y="635213"/>
                </a:cubicBezTo>
                <a:cubicBezTo>
                  <a:pt x="752070" y="646487"/>
                  <a:pt x="742931" y="655626"/>
                  <a:pt x="731657" y="655626"/>
                </a:cubicBezTo>
                <a:cubicBezTo>
                  <a:pt x="720383" y="655626"/>
                  <a:pt x="711244" y="646487"/>
                  <a:pt x="711244" y="635213"/>
                </a:cubicBezTo>
                <a:cubicBezTo>
                  <a:pt x="711244" y="623939"/>
                  <a:pt x="720383" y="614800"/>
                  <a:pt x="731657" y="614800"/>
                </a:cubicBezTo>
                <a:close/>
                <a:moveTo>
                  <a:pt x="682880" y="614800"/>
                </a:moveTo>
                <a:cubicBezTo>
                  <a:pt x="694153" y="614800"/>
                  <a:pt x="703293" y="623939"/>
                  <a:pt x="703293" y="635213"/>
                </a:cubicBezTo>
                <a:cubicBezTo>
                  <a:pt x="703293" y="646487"/>
                  <a:pt x="694153" y="655626"/>
                  <a:pt x="682880" y="655626"/>
                </a:cubicBezTo>
                <a:cubicBezTo>
                  <a:pt x="671606" y="655626"/>
                  <a:pt x="662467" y="646487"/>
                  <a:pt x="662467" y="635213"/>
                </a:cubicBezTo>
                <a:cubicBezTo>
                  <a:pt x="662467" y="623939"/>
                  <a:pt x="671606" y="614800"/>
                  <a:pt x="682880" y="614800"/>
                </a:cubicBezTo>
                <a:close/>
                <a:moveTo>
                  <a:pt x="634103" y="614800"/>
                </a:moveTo>
                <a:cubicBezTo>
                  <a:pt x="645377" y="614800"/>
                  <a:pt x="654516" y="623939"/>
                  <a:pt x="654516" y="635213"/>
                </a:cubicBezTo>
                <a:cubicBezTo>
                  <a:pt x="654516" y="646487"/>
                  <a:pt x="645377" y="655626"/>
                  <a:pt x="634103" y="655626"/>
                </a:cubicBezTo>
                <a:cubicBezTo>
                  <a:pt x="622829" y="655626"/>
                  <a:pt x="613690" y="646487"/>
                  <a:pt x="613690" y="635213"/>
                </a:cubicBezTo>
                <a:cubicBezTo>
                  <a:pt x="613690" y="623939"/>
                  <a:pt x="622829" y="614800"/>
                  <a:pt x="634103" y="614800"/>
                </a:cubicBezTo>
                <a:close/>
                <a:moveTo>
                  <a:pt x="585326" y="614800"/>
                </a:moveTo>
                <a:cubicBezTo>
                  <a:pt x="596599" y="614800"/>
                  <a:pt x="605738" y="623939"/>
                  <a:pt x="605738" y="635213"/>
                </a:cubicBezTo>
                <a:cubicBezTo>
                  <a:pt x="605738" y="646487"/>
                  <a:pt x="596599" y="655626"/>
                  <a:pt x="585326" y="655626"/>
                </a:cubicBezTo>
                <a:cubicBezTo>
                  <a:pt x="574052" y="655626"/>
                  <a:pt x="564913" y="646487"/>
                  <a:pt x="564913" y="635213"/>
                </a:cubicBezTo>
                <a:cubicBezTo>
                  <a:pt x="564913" y="623939"/>
                  <a:pt x="574052" y="614800"/>
                  <a:pt x="585326" y="614800"/>
                </a:cubicBezTo>
                <a:close/>
                <a:moveTo>
                  <a:pt x="536549" y="614800"/>
                </a:moveTo>
                <a:cubicBezTo>
                  <a:pt x="547822" y="614800"/>
                  <a:pt x="556961" y="623939"/>
                  <a:pt x="556961" y="635213"/>
                </a:cubicBezTo>
                <a:cubicBezTo>
                  <a:pt x="556961" y="646487"/>
                  <a:pt x="547822" y="655626"/>
                  <a:pt x="536549" y="655626"/>
                </a:cubicBezTo>
                <a:cubicBezTo>
                  <a:pt x="525275" y="655626"/>
                  <a:pt x="516136" y="646487"/>
                  <a:pt x="516136" y="635213"/>
                </a:cubicBezTo>
                <a:cubicBezTo>
                  <a:pt x="516136" y="623939"/>
                  <a:pt x="525275" y="614800"/>
                  <a:pt x="536549" y="614800"/>
                </a:cubicBezTo>
                <a:close/>
                <a:moveTo>
                  <a:pt x="487772" y="614800"/>
                </a:moveTo>
                <a:cubicBezTo>
                  <a:pt x="499045" y="614800"/>
                  <a:pt x="508184" y="623939"/>
                  <a:pt x="508184" y="635213"/>
                </a:cubicBezTo>
                <a:cubicBezTo>
                  <a:pt x="508184" y="646487"/>
                  <a:pt x="499045" y="655626"/>
                  <a:pt x="487772" y="655626"/>
                </a:cubicBezTo>
                <a:cubicBezTo>
                  <a:pt x="476498" y="655626"/>
                  <a:pt x="467359" y="646487"/>
                  <a:pt x="467359" y="635213"/>
                </a:cubicBezTo>
                <a:cubicBezTo>
                  <a:pt x="467359" y="623939"/>
                  <a:pt x="476498" y="614800"/>
                  <a:pt x="487772" y="614800"/>
                </a:cubicBezTo>
                <a:close/>
                <a:moveTo>
                  <a:pt x="438994" y="614800"/>
                </a:moveTo>
                <a:cubicBezTo>
                  <a:pt x="450268" y="614800"/>
                  <a:pt x="459407" y="623939"/>
                  <a:pt x="459407" y="635213"/>
                </a:cubicBezTo>
                <a:cubicBezTo>
                  <a:pt x="459407" y="646487"/>
                  <a:pt x="450268" y="655626"/>
                  <a:pt x="438994" y="655626"/>
                </a:cubicBezTo>
                <a:cubicBezTo>
                  <a:pt x="427721" y="655626"/>
                  <a:pt x="418582" y="646487"/>
                  <a:pt x="418582" y="635213"/>
                </a:cubicBezTo>
                <a:cubicBezTo>
                  <a:pt x="418582" y="623939"/>
                  <a:pt x="427721" y="614800"/>
                  <a:pt x="438994" y="614800"/>
                </a:cubicBezTo>
                <a:close/>
                <a:moveTo>
                  <a:pt x="390217" y="614800"/>
                </a:moveTo>
                <a:cubicBezTo>
                  <a:pt x="401491" y="614800"/>
                  <a:pt x="410630" y="623939"/>
                  <a:pt x="410630" y="635213"/>
                </a:cubicBezTo>
                <a:cubicBezTo>
                  <a:pt x="410630" y="646487"/>
                  <a:pt x="401491" y="655626"/>
                  <a:pt x="390217" y="655626"/>
                </a:cubicBezTo>
                <a:cubicBezTo>
                  <a:pt x="378944" y="655626"/>
                  <a:pt x="369805" y="646487"/>
                  <a:pt x="369805" y="635213"/>
                </a:cubicBezTo>
                <a:cubicBezTo>
                  <a:pt x="369805" y="623939"/>
                  <a:pt x="378944" y="614800"/>
                  <a:pt x="390217" y="614800"/>
                </a:cubicBezTo>
                <a:close/>
                <a:moveTo>
                  <a:pt x="341440" y="614800"/>
                </a:moveTo>
                <a:cubicBezTo>
                  <a:pt x="352714" y="614800"/>
                  <a:pt x="361853" y="623939"/>
                  <a:pt x="361853" y="635213"/>
                </a:cubicBezTo>
                <a:cubicBezTo>
                  <a:pt x="361853" y="646487"/>
                  <a:pt x="352714" y="655626"/>
                  <a:pt x="341440" y="655626"/>
                </a:cubicBezTo>
                <a:cubicBezTo>
                  <a:pt x="330166" y="655626"/>
                  <a:pt x="321028" y="646487"/>
                  <a:pt x="321028" y="635213"/>
                </a:cubicBezTo>
                <a:cubicBezTo>
                  <a:pt x="321028" y="623939"/>
                  <a:pt x="330166" y="614800"/>
                  <a:pt x="341440" y="614800"/>
                </a:cubicBezTo>
                <a:close/>
                <a:moveTo>
                  <a:pt x="292663" y="614800"/>
                </a:moveTo>
                <a:cubicBezTo>
                  <a:pt x="303937" y="614800"/>
                  <a:pt x="313076" y="623939"/>
                  <a:pt x="313076" y="635213"/>
                </a:cubicBezTo>
                <a:cubicBezTo>
                  <a:pt x="313076" y="646487"/>
                  <a:pt x="303937" y="655626"/>
                  <a:pt x="292663" y="655626"/>
                </a:cubicBezTo>
                <a:cubicBezTo>
                  <a:pt x="281389" y="655626"/>
                  <a:pt x="272251" y="646487"/>
                  <a:pt x="272251" y="635213"/>
                </a:cubicBezTo>
                <a:cubicBezTo>
                  <a:pt x="272251" y="623939"/>
                  <a:pt x="281389" y="614800"/>
                  <a:pt x="292663" y="614800"/>
                </a:cubicBezTo>
                <a:close/>
                <a:moveTo>
                  <a:pt x="243886" y="614800"/>
                </a:moveTo>
                <a:cubicBezTo>
                  <a:pt x="255160" y="614800"/>
                  <a:pt x="264299" y="623939"/>
                  <a:pt x="264299" y="635213"/>
                </a:cubicBezTo>
                <a:cubicBezTo>
                  <a:pt x="264299" y="646487"/>
                  <a:pt x="255160" y="655626"/>
                  <a:pt x="243886" y="655626"/>
                </a:cubicBezTo>
                <a:cubicBezTo>
                  <a:pt x="232612" y="655626"/>
                  <a:pt x="223473" y="646487"/>
                  <a:pt x="223473" y="635213"/>
                </a:cubicBezTo>
                <a:cubicBezTo>
                  <a:pt x="223473" y="623939"/>
                  <a:pt x="232612" y="614800"/>
                  <a:pt x="243886" y="614800"/>
                </a:cubicBezTo>
                <a:close/>
                <a:moveTo>
                  <a:pt x="195109" y="614800"/>
                </a:moveTo>
                <a:cubicBezTo>
                  <a:pt x="206383" y="614800"/>
                  <a:pt x="215522" y="623939"/>
                  <a:pt x="215522" y="635213"/>
                </a:cubicBezTo>
                <a:cubicBezTo>
                  <a:pt x="215522" y="646487"/>
                  <a:pt x="206383" y="655626"/>
                  <a:pt x="195109" y="655626"/>
                </a:cubicBezTo>
                <a:cubicBezTo>
                  <a:pt x="183835" y="655626"/>
                  <a:pt x="174696" y="646487"/>
                  <a:pt x="174696" y="635213"/>
                </a:cubicBezTo>
                <a:cubicBezTo>
                  <a:pt x="174696" y="623939"/>
                  <a:pt x="183835" y="614800"/>
                  <a:pt x="195109" y="614800"/>
                </a:cubicBezTo>
                <a:close/>
                <a:moveTo>
                  <a:pt x="146332" y="614800"/>
                </a:moveTo>
                <a:cubicBezTo>
                  <a:pt x="157606" y="614800"/>
                  <a:pt x="166745" y="623939"/>
                  <a:pt x="166745" y="635213"/>
                </a:cubicBezTo>
                <a:cubicBezTo>
                  <a:pt x="166745" y="646487"/>
                  <a:pt x="157606" y="655626"/>
                  <a:pt x="146332" y="655626"/>
                </a:cubicBezTo>
                <a:cubicBezTo>
                  <a:pt x="135058" y="655626"/>
                  <a:pt x="125919" y="646487"/>
                  <a:pt x="125919" y="635213"/>
                </a:cubicBezTo>
                <a:cubicBezTo>
                  <a:pt x="125919" y="623939"/>
                  <a:pt x="135058" y="614800"/>
                  <a:pt x="146332" y="614800"/>
                </a:cubicBezTo>
                <a:close/>
                <a:moveTo>
                  <a:pt x="97555" y="614800"/>
                </a:moveTo>
                <a:cubicBezTo>
                  <a:pt x="108829" y="614800"/>
                  <a:pt x="117968" y="623939"/>
                  <a:pt x="117968" y="635213"/>
                </a:cubicBezTo>
                <a:cubicBezTo>
                  <a:pt x="117968" y="646487"/>
                  <a:pt x="108829" y="655626"/>
                  <a:pt x="97555" y="655626"/>
                </a:cubicBezTo>
                <a:cubicBezTo>
                  <a:pt x="86281" y="655626"/>
                  <a:pt x="77142" y="646487"/>
                  <a:pt x="77142" y="635213"/>
                </a:cubicBezTo>
                <a:cubicBezTo>
                  <a:pt x="77142" y="623939"/>
                  <a:pt x="86281" y="614800"/>
                  <a:pt x="97555" y="614800"/>
                </a:cubicBezTo>
                <a:close/>
                <a:moveTo>
                  <a:pt x="48778" y="614800"/>
                </a:moveTo>
                <a:cubicBezTo>
                  <a:pt x="60052" y="614800"/>
                  <a:pt x="69191" y="623939"/>
                  <a:pt x="69191" y="635213"/>
                </a:cubicBezTo>
                <a:cubicBezTo>
                  <a:pt x="69191" y="646487"/>
                  <a:pt x="60052" y="655626"/>
                  <a:pt x="48778" y="655626"/>
                </a:cubicBezTo>
                <a:cubicBezTo>
                  <a:pt x="37504" y="655626"/>
                  <a:pt x="28365" y="646487"/>
                  <a:pt x="28365" y="635213"/>
                </a:cubicBezTo>
                <a:cubicBezTo>
                  <a:pt x="28365" y="623939"/>
                  <a:pt x="37504" y="614800"/>
                  <a:pt x="48778" y="614800"/>
                </a:cubicBezTo>
                <a:close/>
                <a:moveTo>
                  <a:pt x="2" y="614800"/>
                </a:moveTo>
                <a:cubicBezTo>
                  <a:pt x="11275" y="614800"/>
                  <a:pt x="20414" y="623939"/>
                  <a:pt x="20414" y="635213"/>
                </a:cubicBezTo>
                <a:cubicBezTo>
                  <a:pt x="20414" y="646487"/>
                  <a:pt x="11275" y="655626"/>
                  <a:pt x="2" y="655626"/>
                </a:cubicBezTo>
                <a:lnTo>
                  <a:pt x="0" y="655625"/>
                </a:lnTo>
                <a:lnTo>
                  <a:pt x="0" y="614801"/>
                </a:lnTo>
                <a:close/>
                <a:moveTo>
                  <a:pt x="829211" y="560714"/>
                </a:moveTo>
                <a:cubicBezTo>
                  <a:pt x="832029" y="560714"/>
                  <a:pt x="834714" y="561285"/>
                  <a:pt x="837157" y="562318"/>
                </a:cubicBezTo>
                <a:lnTo>
                  <a:pt x="840828" y="564793"/>
                </a:lnTo>
                <a:lnTo>
                  <a:pt x="838456" y="568698"/>
                </a:lnTo>
                <a:lnTo>
                  <a:pt x="817164" y="597170"/>
                </a:lnTo>
                <a:lnTo>
                  <a:pt x="814777" y="595561"/>
                </a:lnTo>
                <a:cubicBezTo>
                  <a:pt x="811083" y="591867"/>
                  <a:pt x="808798" y="586764"/>
                  <a:pt x="808798" y="581127"/>
                </a:cubicBezTo>
                <a:cubicBezTo>
                  <a:pt x="808798" y="569853"/>
                  <a:pt x="817937" y="560714"/>
                  <a:pt x="829211" y="560714"/>
                </a:cubicBezTo>
                <a:close/>
                <a:moveTo>
                  <a:pt x="780434" y="560714"/>
                </a:moveTo>
                <a:cubicBezTo>
                  <a:pt x="791708" y="560714"/>
                  <a:pt x="800847" y="569853"/>
                  <a:pt x="800847" y="581127"/>
                </a:cubicBezTo>
                <a:cubicBezTo>
                  <a:pt x="800847" y="592400"/>
                  <a:pt x="791708" y="601539"/>
                  <a:pt x="780434" y="601539"/>
                </a:cubicBezTo>
                <a:cubicBezTo>
                  <a:pt x="769160" y="601539"/>
                  <a:pt x="760021" y="592400"/>
                  <a:pt x="760021" y="581127"/>
                </a:cubicBezTo>
                <a:cubicBezTo>
                  <a:pt x="760021" y="569853"/>
                  <a:pt x="769160" y="560714"/>
                  <a:pt x="780434" y="560714"/>
                </a:cubicBezTo>
                <a:close/>
                <a:moveTo>
                  <a:pt x="731657" y="560714"/>
                </a:moveTo>
                <a:cubicBezTo>
                  <a:pt x="742931" y="560714"/>
                  <a:pt x="752070" y="569853"/>
                  <a:pt x="752070" y="581127"/>
                </a:cubicBezTo>
                <a:cubicBezTo>
                  <a:pt x="752070" y="592400"/>
                  <a:pt x="742931" y="601539"/>
                  <a:pt x="731657" y="601539"/>
                </a:cubicBezTo>
                <a:cubicBezTo>
                  <a:pt x="720383" y="601539"/>
                  <a:pt x="711244" y="592400"/>
                  <a:pt x="711244" y="581127"/>
                </a:cubicBezTo>
                <a:cubicBezTo>
                  <a:pt x="711244" y="569853"/>
                  <a:pt x="720383" y="560714"/>
                  <a:pt x="731657" y="560714"/>
                </a:cubicBezTo>
                <a:close/>
                <a:moveTo>
                  <a:pt x="682880" y="560714"/>
                </a:moveTo>
                <a:cubicBezTo>
                  <a:pt x="694153" y="560714"/>
                  <a:pt x="703293" y="569853"/>
                  <a:pt x="703293" y="581127"/>
                </a:cubicBezTo>
                <a:cubicBezTo>
                  <a:pt x="703293" y="592400"/>
                  <a:pt x="694153" y="601539"/>
                  <a:pt x="682880" y="601539"/>
                </a:cubicBezTo>
                <a:cubicBezTo>
                  <a:pt x="671606" y="601539"/>
                  <a:pt x="662467" y="592400"/>
                  <a:pt x="662467" y="581127"/>
                </a:cubicBezTo>
                <a:cubicBezTo>
                  <a:pt x="662467" y="569853"/>
                  <a:pt x="671606" y="560714"/>
                  <a:pt x="682880" y="560714"/>
                </a:cubicBezTo>
                <a:close/>
                <a:moveTo>
                  <a:pt x="634103" y="560714"/>
                </a:moveTo>
                <a:cubicBezTo>
                  <a:pt x="645377" y="560714"/>
                  <a:pt x="654516" y="569853"/>
                  <a:pt x="654516" y="581127"/>
                </a:cubicBezTo>
                <a:cubicBezTo>
                  <a:pt x="654516" y="592400"/>
                  <a:pt x="645377" y="601539"/>
                  <a:pt x="634103" y="601539"/>
                </a:cubicBezTo>
                <a:cubicBezTo>
                  <a:pt x="622829" y="601539"/>
                  <a:pt x="613690" y="592400"/>
                  <a:pt x="613690" y="581127"/>
                </a:cubicBezTo>
                <a:cubicBezTo>
                  <a:pt x="613690" y="569853"/>
                  <a:pt x="622829" y="560714"/>
                  <a:pt x="634103" y="560714"/>
                </a:cubicBezTo>
                <a:close/>
                <a:moveTo>
                  <a:pt x="585326" y="560714"/>
                </a:moveTo>
                <a:cubicBezTo>
                  <a:pt x="596599" y="560714"/>
                  <a:pt x="605738" y="569853"/>
                  <a:pt x="605738" y="581127"/>
                </a:cubicBezTo>
                <a:cubicBezTo>
                  <a:pt x="605738" y="592400"/>
                  <a:pt x="596599" y="601539"/>
                  <a:pt x="585326" y="601539"/>
                </a:cubicBezTo>
                <a:cubicBezTo>
                  <a:pt x="574052" y="601539"/>
                  <a:pt x="564913" y="592400"/>
                  <a:pt x="564913" y="581127"/>
                </a:cubicBezTo>
                <a:cubicBezTo>
                  <a:pt x="564913" y="569853"/>
                  <a:pt x="574052" y="560714"/>
                  <a:pt x="585326" y="560714"/>
                </a:cubicBezTo>
                <a:close/>
                <a:moveTo>
                  <a:pt x="536549" y="560714"/>
                </a:moveTo>
                <a:cubicBezTo>
                  <a:pt x="547822" y="560714"/>
                  <a:pt x="556961" y="569853"/>
                  <a:pt x="556961" y="581127"/>
                </a:cubicBezTo>
                <a:cubicBezTo>
                  <a:pt x="556961" y="592400"/>
                  <a:pt x="547822" y="601539"/>
                  <a:pt x="536549" y="601539"/>
                </a:cubicBezTo>
                <a:cubicBezTo>
                  <a:pt x="525275" y="601539"/>
                  <a:pt x="516136" y="592400"/>
                  <a:pt x="516136" y="581127"/>
                </a:cubicBezTo>
                <a:cubicBezTo>
                  <a:pt x="516136" y="569853"/>
                  <a:pt x="525275" y="560714"/>
                  <a:pt x="536549" y="560714"/>
                </a:cubicBezTo>
                <a:close/>
                <a:moveTo>
                  <a:pt x="487772" y="560714"/>
                </a:moveTo>
                <a:cubicBezTo>
                  <a:pt x="499045" y="560714"/>
                  <a:pt x="508184" y="569853"/>
                  <a:pt x="508184" y="581127"/>
                </a:cubicBezTo>
                <a:cubicBezTo>
                  <a:pt x="508184" y="592400"/>
                  <a:pt x="499045" y="601539"/>
                  <a:pt x="487772" y="601539"/>
                </a:cubicBezTo>
                <a:cubicBezTo>
                  <a:pt x="476498" y="601539"/>
                  <a:pt x="467359" y="592400"/>
                  <a:pt x="467359" y="581127"/>
                </a:cubicBezTo>
                <a:cubicBezTo>
                  <a:pt x="467359" y="569853"/>
                  <a:pt x="476498" y="560714"/>
                  <a:pt x="487772" y="560714"/>
                </a:cubicBezTo>
                <a:close/>
                <a:moveTo>
                  <a:pt x="438994" y="560714"/>
                </a:moveTo>
                <a:cubicBezTo>
                  <a:pt x="450268" y="560714"/>
                  <a:pt x="459407" y="569853"/>
                  <a:pt x="459407" y="581127"/>
                </a:cubicBezTo>
                <a:cubicBezTo>
                  <a:pt x="459407" y="592400"/>
                  <a:pt x="450268" y="601539"/>
                  <a:pt x="438994" y="601539"/>
                </a:cubicBezTo>
                <a:cubicBezTo>
                  <a:pt x="427721" y="601539"/>
                  <a:pt x="418582" y="592400"/>
                  <a:pt x="418582" y="581127"/>
                </a:cubicBezTo>
                <a:cubicBezTo>
                  <a:pt x="418582" y="569853"/>
                  <a:pt x="427721" y="560714"/>
                  <a:pt x="438994" y="560714"/>
                </a:cubicBezTo>
                <a:close/>
                <a:moveTo>
                  <a:pt x="390217" y="560714"/>
                </a:moveTo>
                <a:cubicBezTo>
                  <a:pt x="401491" y="560714"/>
                  <a:pt x="410630" y="569853"/>
                  <a:pt x="410630" y="581127"/>
                </a:cubicBezTo>
                <a:cubicBezTo>
                  <a:pt x="410630" y="592400"/>
                  <a:pt x="401491" y="601539"/>
                  <a:pt x="390217" y="601539"/>
                </a:cubicBezTo>
                <a:cubicBezTo>
                  <a:pt x="378944" y="601539"/>
                  <a:pt x="369805" y="592400"/>
                  <a:pt x="369805" y="581127"/>
                </a:cubicBezTo>
                <a:cubicBezTo>
                  <a:pt x="369805" y="569853"/>
                  <a:pt x="378944" y="560714"/>
                  <a:pt x="390217" y="560714"/>
                </a:cubicBezTo>
                <a:close/>
                <a:moveTo>
                  <a:pt x="341440" y="560714"/>
                </a:moveTo>
                <a:cubicBezTo>
                  <a:pt x="352714" y="560714"/>
                  <a:pt x="361853" y="569853"/>
                  <a:pt x="361853" y="581127"/>
                </a:cubicBezTo>
                <a:cubicBezTo>
                  <a:pt x="361853" y="592400"/>
                  <a:pt x="352714" y="601539"/>
                  <a:pt x="341440" y="601539"/>
                </a:cubicBezTo>
                <a:cubicBezTo>
                  <a:pt x="330166" y="601539"/>
                  <a:pt x="321028" y="592400"/>
                  <a:pt x="321028" y="581127"/>
                </a:cubicBezTo>
                <a:cubicBezTo>
                  <a:pt x="321028" y="569853"/>
                  <a:pt x="330166" y="560714"/>
                  <a:pt x="341440" y="560714"/>
                </a:cubicBezTo>
                <a:close/>
                <a:moveTo>
                  <a:pt x="292663" y="560714"/>
                </a:moveTo>
                <a:cubicBezTo>
                  <a:pt x="303937" y="560714"/>
                  <a:pt x="313076" y="569853"/>
                  <a:pt x="313076" y="581127"/>
                </a:cubicBezTo>
                <a:cubicBezTo>
                  <a:pt x="313076" y="592400"/>
                  <a:pt x="303937" y="601539"/>
                  <a:pt x="292663" y="601539"/>
                </a:cubicBezTo>
                <a:cubicBezTo>
                  <a:pt x="281389" y="601539"/>
                  <a:pt x="272251" y="592400"/>
                  <a:pt x="272251" y="581127"/>
                </a:cubicBezTo>
                <a:cubicBezTo>
                  <a:pt x="272251" y="569853"/>
                  <a:pt x="281389" y="560714"/>
                  <a:pt x="292663" y="560714"/>
                </a:cubicBezTo>
                <a:close/>
                <a:moveTo>
                  <a:pt x="243886" y="560714"/>
                </a:moveTo>
                <a:cubicBezTo>
                  <a:pt x="255160" y="560714"/>
                  <a:pt x="264299" y="569853"/>
                  <a:pt x="264299" y="581127"/>
                </a:cubicBezTo>
                <a:cubicBezTo>
                  <a:pt x="264299" y="592400"/>
                  <a:pt x="255160" y="601539"/>
                  <a:pt x="243886" y="601539"/>
                </a:cubicBezTo>
                <a:cubicBezTo>
                  <a:pt x="232612" y="601539"/>
                  <a:pt x="223473" y="592400"/>
                  <a:pt x="223473" y="581127"/>
                </a:cubicBezTo>
                <a:cubicBezTo>
                  <a:pt x="223473" y="569853"/>
                  <a:pt x="232612" y="560714"/>
                  <a:pt x="243886" y="560714"/>
                </a:cubicBezTo>
                <a:close/>
                <a:moveTo>
                  <a:pt x="195109" y="560714"/>
                </a:moveTo>
                <a:cubicBezTo>
                  <a:pt x="206383" y="560714"/>
                  <a:pt x="215522" y="569853"/>
                  <a:pt x="215522" y="581127"/>
                </a:cubicBezTo>
                <a:cubicBezTo>
                  <a:pt x="215522" y="592400"/>
                  <a:pt x="206383" y="601539"/>
                  <a:pt x="195109" y="601539"/>
                </a:cubicBezTo>
                <a:cubicBezTo>
                  <a:pt x="183835" y="601539"/>
                  <a:pt x="174696" y="592400"/>
                  <a:pt x="174696" y="581127"/>
                </a:cubicBezTo>
                <a:cubicBezTo>
                  <a:pt x="174696" y="569853"/>
                  <a:pt x="183835" y="560714"/>
                  <a:pt x="195109" y="560714"/>
                </a:cubicBezTo>
                <a:close/>
                <a:moveTo>
                  <a:pt x="146332" y="560714"/>
                </a:moveTo>
                <a:cubicBezTo>
                  <a:pt x="157606" y="560714"/>
                  <a:pt x="166745" y="569853"/>
                  <a:pt x="166745" y="581127"/>
                </a:cubicBezTo>
                <a:cubicBezTo>
                  <a:pt x="166745" y="592400"/>
                  <a:pt x="157606" y="601539"/>
                  <a:pt x="146332" y="601539"/>
                </a:cubicBezTo>
                <a:cubicBezTo>
                  <a:pt x="135058" y="601539"/>
                  <a:pt x="125919" y="592400"/>
                  <a:pt x="125919" y="581127"/>
                </a:cubicBezTo>
                <a:cubicBezTo>
                  <a:pt x="125919" y="569853"/>
                  <a:pt x="135058" y="560714"/>
                  <a:pt x="146332" y="560714"/>
                </a:cubicBezTo>
                <a:close/>
                <a:moveTo>
                  <a:pt x="97555" y="560714"/>
                </a:moveTo>
                <a:cubicBezTo>
                  <a:pt x="108829" y="560714"/>
                  <a:pt x="117968" y="569853"/>
                  <a:pt x="117968" y="581127"/>
                </a:cubicBezTo>
                <a:cubicBezTo>
                  <a:pt x="117968" y="592400"/>
                  <a:pt x="108829" y="601539"/>
                  <a:pt x="97555" y="601539"/>
                </a:cubicBezTo>
                <a:cubicBezTo>
                  <a:pt x="86281" y="601539"/>
                  <a:pt x="77142" y="592400"/>
                  <a:pt x="77142" y="581127"/>
                </a:cubicBezTo>
                <a:cubicBezTo>
                  <a:pt x="77142" y="569853"/>
                  <a:pt x="86281" y="560714"/>
                  <a:pt x="97555" y="560714"/>
                </a:cubicBezTo>
                <a:close/>
                <a:moveTo>
                  <a:pt x="48778" y="560714"/>
                </a:moveTo>
                <a:cubicBezTo>
                  <a:pt x="60052" y="560714"/>
                  <a:pt x="69191" y="569853"/>
                  <a:pt x="69191" y="581127"/>
                </a:cubicBezTo>
                <a:cubicBezTo>
                  <a:pt x="69191" y="592400"/>
                  <a:pt x="60052" y="601539"/>
                  <a:pt x="48778" y="601539"/>
                </a:cubicBezTo>
                <a:cubicBezTo>
                  <a:pt x="37504" y="601539"/>
                  <a:pt x="28365" y="592400"/>
                  <a:pt x="28365" y="581127"/>
                </a:cubicBezTo>
                <a:cubicBezTo>
                  <a:pt x="28365" y="569853"/>
                  <a:pt x="37504" y="560714"/>
                  <a:pt x="48778" y="560714"/>
                </a:cubicBezTo>
                <a:close/>
                <a:moveTo>
                  <a:pt x="2" y="560714"/>
                </a:moveTo>
                <a:cubicBezTo>
                  <a:pt x="11275" y="560714"/>
                  <a:pt x="20414" y="569853"/>
                  <a:pt x="20414" y="581127"/>
                </a:cubicBezTo>
                <a:cubicBezTo>
                  <a:pt x="20414" y="592400"/>
                  <a:pt x="11275" y="601539"/>
                  <a:pt x="2" y="601539"/>
                </a:cubicBezTo>
                <a:lnTo>
                  <a:pt x="0" y="601538"/>
                </a:lnTo>
                <a:lnTo>
                  <a:pt x="0" y="560715"/>
                </a:lnTo>
                <a:close/>
                <a:moveTo>
                  <a:pt x="875909" y="507047"/>
                </a:moveTo>
                <a:lnTo>
                  <a:pt x="860084" y="533097"/>
                </a:lnTo>
                <a:lnTo>
                  <a:pt x="857575" y="527040"/>
                </a:lnTo>
                <a:cubicBezTo>
                  <a:pt x="857575" y="518585"/>
                  <a:pt x="862716" y="511331"/>
                  <a:pt x="870042" y="508232"/>
                </a:cubicBezTo>
                <a:close/>
                <a:moveTo>
                  <a:pt x="829211" y="506628"/>
                </a:moveTo>
                <a:cubicBezTo>
                  <a:pt x="840485" y="506628"/>
                  <a:pt x="849624" y="515767"/>
                  <a:pt x="849624" y="527040"/>
                </a:cubicBezTo>
                <a:cubicBezTo>
                  <a:pt x="849624" y="538314"/>
                  <a:pt x="840485" y="547453"/>
                  <a:pt x="829211" y="547453"/>
                </a:cubicBezTo>
                <a:cubicBezTo>
                  <a:pt x="817937" y="547453"/>
                  <a:pt x="808798" y="538314"/>
                  <a:pt x="808798" y="527040"/>
                </a:cubicBezTo>
                <a:cubicBezTo>
                  <a:pt x="808798" y="515767"/>
                  <a:pt x="817937" y="506628"/>
                  <a:pt x="829211" y="506628"/>
                </a:cubicBezTo>
                <a:close/>
                <a:moveTo>
                  <a:pt x="780434" y="506628"/>
                </a:moveTo>
                <a:cubicBezTo>
                  <a:pt x="791708" y="506628"/>
                  <a:pt x="800847" y="515767"/>
                  <a:pt x="800847" y="527040"/>
                </a:cubicBezTo>
                <a:cubicBezTo>
                  <a:pt x="800847" y="538314"/>
                  <a:pt x="791708" y="547453"/>
                  <a:pt x="780434" y="547453"/>
                </a:cubicBezTo>
                <a:cubicBezTo>
                  <a:pt x="769160" y="547453"/>
                  <a:pt x="760021" y="538314"/>
                  <a:pt x="760021" y="527040"/>
                </a:cubicBezTo>
                <a:cubicBezTo>
                  <a:pt x="760021" y="515767"/>
                  <a:pt x="769160" y="506628"/>
                  <a:pt x="780434" y="506628"/>
                </a:cubicBezTo>
                <a:close/>
                <a:moveTo>
                  <a:pt x="731657" y="506628"/>
                </a:moveTo>
                <a:cubicBezTo>
                  <a:pt x="742931" y="506628"/>
                  <a:pt x="752070" y="515767"/>
                  <a:pt x="752070" y="527040"/>
                </a:cubicBezTo>
                <a:cubicBezTo>
                  <a:pt x="752070" y="538314"/>
                  <a:pt x="742931" y="547453"/>
                  <a:pt x="731657" y="547453"/>
                </a:cubicBezTo>
                <a:cubicBezTo>
                  <a:pt x="720383" y="547453"/>
                  <a:pt x="711244" y="538314"/>
                  <a:pt x="711244" y="527040"/>
                </a:cubicBezTo>
                <a:cubicBezTo>
                  <a:pt x="711244" y="515767"/>
                  <a:pt x="720383" y="506628"/>
                  <a:pt x="731657" y="506628"/>
                </a:cubicBezTo>
                <a:close/>
                <a:moveTo>
                  <a:pt x="682880" y="506628"/>
                </a:moveTo>
                <a:cubicBezTo>
                  <a:pt x="694153" y="506628"/>
                  <a:pt x="703293" y="515767"/>
                  <a:pt x="703293" y="527040"/>
                </a:cubicBezTo>
                <a:cubicBezTo>
                  <a:pt x="703293" y="538314"/>
                  <a:pt x="694153" y="547453"/>
                  <a:pt x="682880" y="547453"/>
                </a:cubicBezTo>
                <a:cubicBezTo>
                  <a:pt x="671606" y="547453"/>
                  <a:pt x="662467" y="538314"/>
                  <a:pt x="662467" y="527040"/>
                </a:cubicBezTo>
                <a:cubicBezTo>
                  <a:pt x="662467" y="515767"/>
                  <a:pt x="671606" y="506628"/>
                  <a:pt x="682880" y="506628"/>
                </a:cubicBezTo>
                <a:close/>
                <a:moveTo>
                  <a:pt x="634103" y="506628"/>
                </a:moveTo>
                <a:cubicBezTo>
                  <a:pt x="645377" y="506628"/>
                  <a:pt x="654516" y="515767"/>
                  <a:pt x="654516" y="527040"/>
                </a:cubicBezTo>
                <a:cubicBezTo>
                  <a:pt x="654516" y="538314"/>
                  <a:pt x="645377" y="547453"/>
                  <a:pt x="634103" y="547453"/>
                </a:cubicBezTo>
                <a:cubicBezTo>
                  <a:pt x="622829" y="547453"/>
                  <a:pt x="613690" y="538314"/>
                  <a:pt x="613690" y="527040"/>
                </a:cubicBezTo>
                <a:cubicBezTo>
                  <a:pt x="613690" y="515767"/>
                  <a:pt x="622829" y="506628"/>
                  <a:pt x="634103" y="506628"/>
                </a:cubicBezTo>
                <a:close/>
                <a:moveTo>
                  <a:pt x="585326" y="506628"/>
                </a:moveTo>
                <a:cubicBezTo>
                  <a:pt x="596599" y="506628"/>
                  <a:pt x="605738" y="515767"/>
                  <a:pt x="605738" y="527040"/>
                </a:cubicBezTo>
                <a:cubicBezTo>
                  <a:pt x="605738" y="538314"/>
                  <a:pt x="596599" y="547453"/>
                  <a:pt x="585326" y="547453"/>
                </a:cubicBezTo>
                <a:cubicBezTo>
                  <a:pt x="574052" y="547453"/>
                  <a:pt x="564913" y="538314"/>
                  <a:pt x="564913" y="527040"/>
                </a:cubicBezTo>
                <a:cubicBezTo>
                  <a:pt x="564913" y="515767"/>
                  <a:pt x="574052" y="506628"/>
                  <a:pt x="585326" y="506628"/>
                </a:cubicBezTo>
                <a:close/>
                <a:moveTo>
                  <a:pt x="536549" y="506628"/>
                </a:moveTo>
                <a:cubicBezTo>
                  <a:pt x="547822" y="506628"/>
                  <a:pt x="556961" y="515767"/>
                  <a:pt x="556961" y="527040"/>
                </a:cubicBezTo>
                <a:cubicBezTo>
                  <a:pt x="556961" y="538314"/>
                  <a:pt x="547822" y="547453"/>
                  <a:pt x="536549" y="547453"/>
                </a:cubicBezTo>
                <a:cubicBezTo>
                  <a:pt x="525275" y="547453"/>
                  <a:pt x="516136" y="538314"/>
                  <a:pt x="516136" y="527040"/>
                </a:cubicBezTo>
                <a:cubicBezTo>
                  <a:pt x="516136" y="515767"/>
                  <a:pt x="525275" y="506628"/>
                  <a:pt x="536549" y="506628"/>
                </a:cubicBezTo>
                <a:close/>
                <a:moveTo>
                  <a:pt x="487772" y="506628"/>
                </a:moveTo>
                <a:cubicBezTo>
                  <a:pt x="499045" y="506628"/>
                  <a:pt x="508184" y="515767"/>
                  <a:pt x="508184" y="527040"/>
                </a:cubicBezTo>
                <a:cubicBezTo>
                  <a:pt x="508184" y="538314"/>
                  <a:pt x="499045" y="547453"/>
                  <a:pt x="487772" y="547453"/>
                </a:cubicBezTo>
                <a:cubicBezTo>
                  <a:pt x="476498" y="547453"/>
                  <a:pt x="467359" y="538314"/>
                  <a:pt x="467359" y="527040"/>
                </a:cubicBezTo>
                <a:cubicBezTo>
                  <a:pt x="467359" y="515767"/>
                  <a:pt x="476498" y="506628"/>
                  <a:pt x="487772" y="506628"/>
                </a:cubicBezTo>
                <a:close/>
                <a:moveTo>
                  <a:pt x="438994" y="506628"/>
                </a:moveTo>
                <a:cubicBezTo>
                  <a:pt x="450268" y="506628"/>
                  <a:pt x="459407" y="515767"/>
                  <a:pt x="459407" y="527040"/>
                </a:cubicBezTo>
                <a:cubicBezTo>
                  <a:pt x="459407" y="538314"/>
                  <a:pt x="450268" y="547453"/>
                  <a:pt x="438994" y="547453"/>
                </a:cubicBezTo>
                <a:cubicBezTo>
                  <a:pt x="427721" y="547453"/>
                  <a:pt x="418582" y="538314"/>
                  <a:pt x="418582" y="527040"/>
                </a:cubicBezTo>
                <a:cubicBezTo>
                  <a:pt x="418582" y="515767"/>
                  <a:pt x="427721" y="506628"/>
                  <a:pt x="438994" y="506628"/>
                </a:cubicBezTo>
                <a:close/>
                <a:moveTo>
                  <a:pt x="390217" y="506628"/>
                </a:moveTo>
                <a:cubicBezTo>
                  <a:pt x="401491" y="506628"/>
                  <a:pt x="410630" y="515767"/>
                  <a:pt x="410630" y="527040"/>
                </a:cubicBezTo>
                <a:cubicBezTo>
                  <a:pt x="410630" y="538314"/>
                  <a:pt x="401491" y="547453"/>
                  <a:pt x="390217" y="547453"/>
                </a:cubicBezTo>
                <a:cubicBezTo>
                  <a:pt x="378944" y="547453"/>
                  <a:pt x="369805" y="538314"/>
                  <a:pt x="369805" y="527040"/>
                </a:cubicBezTo>
                <a:cubicBezTo>
                  <a:pt x="369805" y="515767"/>
                  <a:pt x="378944" y="506628"/>
                  <a:pt x="390217" y="506628"/>
                </a:cubicBezTo>
                <a:close/>
                <a:moveTo>
                  <a:pt x="341440" y="506628"/>
                </a:moveTo>
                <a:cubicBezTo>
                  <a:pt x="352714" y="506628"/>
                  <a:pt x="361853" y="515767"/>
                  <a:pt x="361853" y="527040"/>
                </a:cubicBezTo>
                <a:cubicBezTo>
                  <a:pt x="361853" y="538314"/>
                  <a:pt x="352714" y="547453"/>
                  <a:pt x="341440" y="547453"/>
                </a:cubicBezTo>
                <a:cubicBezTo>
                  <a:pt x="330166" y="547453"/>
                  <a:pt x="321028" y="538314"/>
                  <a:pt x="321028" y="527040"/>
                </a:cubicBezTo>
                <a:cubicBezTo>
                  <a:pt x="321028" y="515767"/>
                  <a:pt x="330166" y="506628"/>
                  <a:pt x="341440" y="506628"/>
                </a:cubicBezTo>
                <a:close/>
                <a:moveTo>
                  <a:pt x="292663" y="506628"/>
                </a:moveTo>
                <a:cubicBezTo>
                  <a:pt x="303937" y="506628"/>
                  <a:pt x="313076" y="515767"/>
                  <a:pt x="313076" y="527040"/>
                </a:cubicBezTo>
                <a:cubicBezTo>
                  <a:pt x="313076" y="538314"/>
                  <a:pt x="303937" y="547453"/>
                  <a:pt x="292663" y="547453"/>
                </a:cubicBezTo>
                <a:cubicBezTo>
                  <a:pt x="281389" y="547453"/>
                  <a:pt x="272251" y="538314"/>
                  <a:pt x="272251" y="527040"/>
                </a:cubicBezTo>
                <a:cubicBezTo>
                  <a:pt x="272251" y="515767"/>
                  <a:pt x="281389" y="506628"/>
                  <a:pt x="292663" y="506628"/>
                </a:cubicBezTo>
                <a:close/>
                <a:moveTo>
                  <a:pt x="243886" y="506628"/>
                </a:moveTo>
                <a:cubicBezTo>
                  <a:pt x="255160" y="506628"/>
                  <a:pt x="264299" y="515767"/>
                  <a:pt x="264299" y="527040"/>
                </a:cubicBezTo>
                <a:cubicBezTo>
                  <a:pt x="264299" y="538314"/>
                  <a:pt x="255160" y="547453"/>
                  <a:pt x="243886" y="547453"/>
                </a:cubicBezTo>
                <a:cubicBezTo>
                  <a:pt x="232612" y="547453"/>
                  <a:pt x="223473" y="538314"/>
                  <a:pt x="223473" y="527040"/>
                </a:cubicBezTo>
                <a:cubicBezTo>
                  <a:pt x="223473" y="515767"/>
                  <a:pt x="232612" y="506628"/>
                  <a:pt x="243886" y="506628"/>
                </a:cubicBezTo>
                <a:close/>
                <a:moveTo>
                  <a:pt x="195109" y="506628"/>
                </a:moveTo>
                <a:cubicBezTo>
                  <a:pt x="206383" y="506628"/>
                  <a:pt x="215522" y="515767"/>
                  <a:pt x="215522" y="527040"/>
                </a:cubicBezTo>
                <a:cubicBezTo>
                  <a:pt x="215522" y="538314"/>
                  <a:pt x="206383" y="547453"/>
                  <a:pt x="195109" y="547453"/>
                </a:cubicBezTo>
                <a:cubicBezTo>
                  <a:pt x="183835" y="547453"/>
                  <a:pt x="174696" y="538314"/>
                  <a:pt x="174696" y="527040"/>
                </a:cubicBezTo>
                <a:cubicBezTo>
                  <a:pt x="174696" y="515767"/>
                  <a:pt x="183835" y="506628"/>
                  <a:pt x="195109" y="506628"/>
                </a:cubicBezTo>
                <a:close/>
                <a:moveTo>
                  <a:pt x="146332" y="506628"/>
                </a:moveTo>
                <a:cubicBezTo>
                  <a:pt x="157606" y="506628"/>
                  <a:pt x="166745" y="515767"/>
                  <a:pt x="166745" y="527040"/>
                </a:cubicBezTo>
                <a:cubicBezTo>
                  <a:pt x="166745" y="538314"/>
                  <a:pt x="157606" y="547453"/>
                  <a:pt x="146332" y="547453"/>
                </a:cubicBezTo>
                <a:cubicBezTo>
                  <a:pt x="135058" y="547453"/>
                  <a:pt x="125919" y="538314"/>
                  <a:pt x="125919" y="527040"/>
                </a:cubicBezTo>
                <a:cubicBezTo>
                  <a:pt x="125919" y="515767"/>
                  <a:pt x="135058" y="506628"/>
                  <a:pt x="146332" y="506628"/>
                </a:cubicBezTo>
                <a:close/>
                <a:moveTo>
                  <a:pt x="97555" y="506628"/>
                </a:moveTo>
                <a:cubicBezTo>
                  <a:pt x="108829" y="506628"/>
                  <a:pt x="117968" y="515767"/>
                  <a:pt x="117968" y="527040"/>
                </a:cubicBezTo>
                <a:cubicBezTo>
                  <a:pt x="117968" y="538314"/>
                  <a:pt x="108829" y="547453"/>
                  <a:pt x="97555" y="547453"/>
                </a:cubicBezTo>
                <a:cubicBezTo>
                  <a:pt x="86281" y="547453"/>
                  <a:pt x="77142" y="538314"/>
                  <a:pt x="77142" y="527040"/>
                </a:cubicBezTo>
                <a:cubicBezTo>
                  <a:pt x="77142" y="515767"/>
                  <a:pt x="86281" y="506628"/>
                  <a:pt x="97555" y="506628"/>
                </a:cubicBezTo>
                <a:close/>
                <a:moveTo>
                  <a:pt x="48778" y="506628"/>
                </a:moveTo>
                <a:cubicBezTo>
                  <a:pt x="60052" y="506628"/>
                  <a:pt x="69191" y="515767"/>
                  <a:pt x="69191" y="527040"/>
                </a:cubicBezTo>
                <a:cubicBezTo>
                  <a:pt x="69191" y="538314"/>
                  <a:pt x="60052" y="547453"/>
                  <a:pt x="48778" y="547453"/>
                </a:cubicBezTo>
                <a:cubicBezTo>
                  <a:pt x="37504" y="547453"/>
                  <a:pt x="28365" y="538314"/>
                  <a:pt x="28365" y="527040"/>
                </a:cubicBezTo>
                <a:cubicBezTo>
                  <a:pt x="28365" y="515767"/>
                  <a:pt x="37504" y="506628"/>
                  <a:pt x="48778" y="506628"/>
                </a:cubicBezTo>
                <a:close/>
                <a:moveTo>
                  <a:pt x="2" y="506628"/>
                </a:moveTo>
                <a:cubicBezTo>
                  <a:pt x="11275" y="506628"/>
                  <a:pt x="20414" y="515767"/>
                  <a:pt x="20414" y="527040"/>
                </a:cubicBezTo>
                <a:cubicBezTo>
                  <a:pt x="20414" y="538314"/>
                  <a:pt x="11275" y="547453"/>
                  <a:pt x="2" y="547453"/>
                </a:cubicBezTo>
                <a:lnTo>
                  <a:pt x="0" y="547452"/>
                </a:lnTo>
                <a:lnTo>
                  <a:pt x="0" y="506629"/>
                </a:lnTo>
                <a:close/>
                <a:moveTo>
                  <a:pt x="877988" y="452541"/>
                </a:moveTo>
                <a:cubicBezTo>
                  <a:pt x="883625" y="452541"/>
                  <a:pt x="888728" y="454826"/>
                  <a:pt x="892422" y="458520"/>
                </a:cubicBezTo>
                <a:lnTo>
                  <a:pt x="896859" y="469231"/>
                </a:lnTo>
                <a:lnTo>
                  <a:pt x="889104" y="485329"/>
                </a:lnTo>
                <a:lnTo>
                  <a:pt x="885092" y="491933"/>
                </a:lnTo>
                <a:lnTo>
                  <a:pt x="877988" y="493367"/>
                </a:lnTo>
                <a:cubicBezTo>
                  <a:pt x="866714" y="493367"/>
                  <a:pt x="857575" y="484228"/>
                  <a:pt x="857575" y="472954"/>
                </a:cubicBezTo>
                <a:cubicBezTo>
                  <a:pt x="857575" y="461680"/>
                  <a:pt x="866714" y="452541"/>
                  <a:pt x="877988" y="452541"/>
                </a:cubicBezTo>
                <a:close/>
                <a:moveTo>
                  <a:pt x="829211" y="452541"/>
                </a:moveTo>
                <a:cubicBezTo>
                  <a:pt x="840485" y="452541"/>
                  <a:pt x="849624" y="461680"/>
                  <a:pt x="849624" y="472954"/>
                </a:cubicBezTo>
                <a:cubicBezTo>
                  <a:pt x="849624" y="484228"/>
                  <a:pt x="840485" y="493367"/>
                  <a:pt x="829211" y="493367"/>
                </a:cubicBezTo>
                <a:cubicBezTo>
                  <a:pt x="817937" y="493367"/>
                  <a:pt x="808798" y="484228"/>
                  <a:pt x="808798" y="472954"/>
                </a:cubicBezTo>
                <a:cubicBezTo>
                  <a:pt x="808798" y="461680"/>
                  <a:pt x="817937" y="452541"/>
                  <a:pt x="829211" y="452541"/>
                </a:cubicBezTo>
                <a:close/>
                <a:moveTo>
                  <a:pt x="780434" y="452541"/>
                </a:moveTo>
                <a:cubicBezTo>
                  <a:pt x="791708" y="452541"/>
                  <a:pt x="800847" y="461680"/>
                  <a:pt x="800847" y="472954"/>
                </a:cubicBezTo>
                <a:cubicBezTo>
                  <a:pt x="800847" y="484228"/>
                  <a:pt x="791708" y="493367"/>
                  <a:pt x="780434" y="493367"/>
                </a:cubicBezTo>
                <a:cubicBezTo>
                  <a:pt x="769160" y="493367"/>
                  <a:pt x="760021" y="484228"/>
                  <a:pt x="760021" y="472954"/>
                </a:cubicBezTo>
                <a:cubicBezTo>
                  <a:pt x="760021" y="461680"/>
                  <a:pt x="769160" y="452541"/>
                  <a:pt x="780434" y="452541"/>
                </a:cubicBezTo>
                <a:close/>
                <a:moveTo>
                  <a:pt x="731657" y="452541"/>
                </a:moveTo>
                <a:cubicBezTo>
                  <a:pt x="742931" y="452541"/>
                  <a:pt x="752070" y="461680"/>
                  <a:pt x="752070" y="472954"/>
                </a:cubicBezTo>
                <a:cubicBezTo>
                  <a:pt x="752070" y="484228"/>
                  <a:pt x="742931" y="493367"/>
                  <a:pt x="731657" y="493367"/>
                </a:cubicBezTo>
                <a:cubicBezTo>
                  <a:pt x="720383" y="493367"/>
                  <a:pt x="711244" y="484228"/>
                  <a:pt x="711244" y="472954"/>
                </a:cubicBezTo>
                <a:cubicBezTo>
                  <a:pt x="711244" y="461680"/>
                  <a:pt x="720383" y="452541"/>
                  <a:pt x="731657" y="452541"/>
                </a:cubicBezTo>
                <a:close/>
                <a:moveTo>
                  <a:pt x="682880" y="452541"/>
                </a:moveTo>
                <a:cubicBezTo>
                  <a:pt x="694153" y="452541"/>
                  <a:pt x="703293" y="461680"/>
                  <a:pt x="703293" y="472954"/>
                </a:cubicBezTo>
                <a:cubicBezTo>
                  <a:pt x="703293" y="484228"/>
                  <a:pt x="694153" y="493367"/>
                  <a:pt x="682880" y="493367"/>
                </a:cubicBezTo>
                <a:cubicBezTo>
                  <a:pt x="671606" y="493367"/>
                  <a:pt x="662467" y="484228"/>
                  <a:pt x="662467" y="472954"/>
                </a:cubicBezTo>
                <a:cubicBezTo>
                  <a:pt x="662467" y="461680"/>
                  <a:pt x="671606" y="452541"/>
                  <a:pt x="682880" y="452541"/>
                </a:cubicBezTo>
                <a:close/>
                <a:moveTo>
                  <a:pt x="634103" y="452541"/>
                </a:moveTo>
                <a:cubicBezTo>
                  <a:pt x="645377" y="452541"/>
                  <a:pt x="654516" y="461680"/>
                  <a:pt x="654516" y="472954"/>
                </a:cubicBezTo>
                <a:cubicBezTo>
                  <a:pt x="654516" y="484228"/>
                  <a:pt x="645377" y="493367"/>
                  <a:pt x="634103" y="493367"/>
                </a:cubicBezTo>
                <a:cubicBezTo>
                  <a:pt x="622829" y="493367"/>
                  <a:pt x="613690" y="484228"/>
                  <a:pt x="613690" y="472954"/>
                </a:cubicBezTo>
                <a:cubicBezTo>
                  <a:pt x="613690" y="461680"/>
                  <a:pt x="622829" y="452541"/>
                  <a:pt x="634103" y="452541"/>
                </a:cubicBezTo>
                <a:close/>
                <a:moveTo>
                  <a:pt x="585326" y="452541"/>
                </a:moveTo>
                <a:cubicBezTo>
                  <a:pt x="596599" y="452541"/>
                  <a:pt x="605738" y="461680"/>
                  <a:pt x="605738" y="472954"/>
                </a:cubicBezTo>
                <a:cubicBezTo>
                  <a:pt x="605738" y="484228"/>
                  <a:pt x="596599" y="493367"/>
                  <a:pt x="585326" y="493367"/>
                </a:cubicBezTo>
                <a:cubicBezTo>
                  <a:pt x="574052" y="493367"/>
                  <a:pt x="564913" y="484228"/>
                  <a:pt x="564913" y="472954"/>
                </a:cubicBezTo>
                <a:cubicBezTo>
                  <a:pt x="564913" y="461680"/>
                  <a:pt x="574052" y="452541"/>
                  <a:pt x="585326" y="452541"/>
                </a:cubicBezTo>
                <a:close/>
                <a:moveTo>
                  <a:pt x="536549" y="452541"/>
                </a:moveTo>
                <a:cubicBezTo>
                  <a:pt x="547822" y="452541"/>
                  <a:pt x="556961" y="461680"/>
                  <a:pt x="556961" y="472954"/>
                </a:cubicBezTo>
                <a:cubicBezTo>
                  <a:pt x="556961" y="484228"/>
                  <a:pt x="547822" y="493367"/>
                  <a:pt x="536549" y="493367"/>
                </a:cubicBezTo>
                <a:cubicBezTo>
                  <a:pt x="525275" y="493367"/>
                  <a:pt x="516136" y="484228"/>
                  <a:pt x="516136" y="472954"/>
                </a:cubicBezTo>
                <a:cubicBezTo>
                  <a:pt x="516136" y="461680"/>
                  <a:pt x="525275" y="452541"/>
                  <a:pt x="536549" y="452541"/>
                </a:cubicBezTo>
                <a:close/>
                <a:moveTo>
                  <a:pt x="487772" y="452541"/>
                </a:moveTo>
                <a:cubicBezTo>
                  <a:pt x="499045" y="452541"/>
                  <a:pt x="508184" y="461680"/>
                  <a:pt x="508184" y="472954"/>
                </a:cubicBezTo>
                <a:cubicBezTo>
                  <a:pt x="508184" y="484228"/>
                  <a:pt x="499045" y="493367"/>
                  <a:pt x="487772" y="493367"/>
                </a:cubicBezTo>
                <a:cubicBezTo>
                  <a:pt x="476498" y="493367"/>
                  <a:pt x="467359" y="484228"/>
                  <a:pt x="467359" y="472954"/>
                </a:cubicBezTo>
                <a:cubicBezTo>
                  <a:pt x="467359" y="461680"/>
                  <a:pt x="476498" y="452541"/>
                  <a:pt x="487772" y="452541"/>
                </a:cubicBezTo>
                <a:close/>
                <a:moveTo>
                  <a:pt x="438994" y="452541"/>
                </a:moveTo>
                <a:cubicBezTo>
                  <a:pt x="450268" y="452541"/>
                  <a:pt x="459407" y="461680"/>
                  <a:pt x="459407" y="472954"/>
                </a:cubicBezTo>
                <a:cubicBezTo>
                  <a:pt x="459407" y="484228"/>
                  <a:pt x="450268" y="493367"/>
                  <a:pt x="438994" y="493367"/>
                </a:cubicBezTo>
                <a:cubicBezTo>
                  <a:pt x="427721" y="493367"/>
                  <a:pt x="418582" y="484228"/>
                  <a:pt x="418582" y="472954"/>
                </a:cubicBezTo>
                <a:cubicBezTo>
                  <a:pt x="418582" y="461680"/>
                  <a:pt x="427721" y="452541"/>
                  <a:pt x="438994" y="452541"/>
                </a:cubicBezTo>
                <a:close/>
                <a:moveTo>
                  <a:pt x="390217" y="452541"/>
                </a:moveTo>
                <a:cubicBezTo>
                  <a:pt x="401491" y="452541"/>
                  <a:pt x="410630" y="461680"/>
                  <a:pt x="410630" y="472954"/>
                </a:cubicBezTo>
                <a:cubicBezTo>
                  <a:pt x="410630" y="484228"/>
                  <a:pt x="401491" y="493367"/>
                  <a:pt x="390217" y="493367"/>
                </a:cubicBezTo>
                <a:cubicBezTo>
                  <a:pt x="378944" y="493367"/>
                  <a:pt x="369805" y="484228"/>
                  <a:pt x="369805" y="472954"/>
                </a:cubicBezTo>
                <a:cubicBezTo>
                  <a:pt x="369805" y="461680"/>
                  <a:pt x="378944" y="452541"/>
                  <a:pt x="390217" y="452541"/>
                </a:cubicBezTo>
                <a:close/>
                <a:moveTo>
                  <a:pt x="341440" y="452541"/>
                </a:moveTo>
                <a:cubicBezTo>
                  <a:pt x="352714" y="452541"/>
                  <a:pt x="361853" y="461680"/>
                  <a:pt x="361853" y="472954"/>
                </a:cubicBezTo>
                <a:cubicBezTo>
                  <a:pt x="361853" y="484228"/>
                  <a:pt x="352714" y="493367"/>
                  <a:pt x="341440" y="493367"/>
                </a:cubicBezTo>
                <a:cubicBezTo>
                  <a:pt x="330166" y="493367"/>
                  <a:pt x="321028" y="484228"/>
                  <a:pt x="321028" y="472954"/>
                </a:cubicBezTo>
                <a:cubicBezTo>
                  <a:pt x="321028" y="461680"/>
                  <a:pt x="330166" y="452541"/>
                  <a:pt x="341440" y="452541"/>
                </a:cubicBezTo>
                <a:close/>
                <a:moveTo>
                  <a:pt x="292663" y="452541"/>
                </a:moveTo>
                <a:cubicBezTo>
                  <a:pt x="303937" y="452541"/>
                  <a:pt x="313076" y="461680"/>
                  <a:pt x="313076" y="472954"/>
                </a:cubicBezTo>
                <a:cubicBezTo>
                  <a:pt x="313076" y="484228"/>
                  <a:pt x="303937" y="493367"/>
                  <a:pt x="292663" y="493367"/>
                </a:cubicBezTo>
                <a:cubicBezTo>
                  <a:pt x="281389" y="493367"/>
                  <a:pt x="272251" y="484228"/>
                  <a:pt x="272251" y="472954"/>
                </a:cubicBezTo>
                <a:cubicBezTo>
                  <a:pt x="272251" y="461680"/>
                  <a:pt x="281389" y="452541"/>
                  <a:pt x="292663" y="452541"/>
                </a:cubicBezTo>
                <a:close/>
                <a:moveTo>
                  <a:pt x="243886" y="452541"/>
                </a:moveTo>
                <a:cubicBezTo>
                  <a:pt x="255160" y="452541"/>
                  <a:pt x="264299" y="461680"/>
                  <a:pt x="264299" y="472954"/>
                </a:cubicBezTo>
                <a:cubicBezTo>
                  <a:pt x="264299" y="484228"/>
                  <a:pt x="255160" y="493367"/>
                  <a:pt x="243886" y="493367"/>
                </a:cubicBezTo>
                <a:cubicBezTo>
                  <a:pt x="232612" y="493367"/>
                  <a:pt x="223473" y="484228"/>
                  <a:pt x="223473" y="472954"/>
                </a:cubicBezTo>
                <a:cubicBezTo>
                  <a:pt x="223473" y="461680"/>
                  <a:pt x="232612" y="452541"/>
                  <a:pt x="243886" y="452541"/>
                </a:cubicBezTo>
                <a:close/>
                <a:moveTo>
                  <a:pt x="195109" y="452541"/>
                </a:moveTo>
                <a:cubicBezTo>
                  <a:pt x="206383" y="452541"/>
                  <a:pt x="215522" y="461680"/>
                  <a:pt x="215522" y="472954"/>
                </a:cubicBezTo>
                <a:cubicBezTo>
                  <a:pt x="215522" y="484228"/>
                  <a:pt x="206383" y="493367"/>
                  <a:pt x="195109" y="493367"/>
                </a:cubicBezTo>
                <a:cubicBezTo>
                  <a:pt x="183835" y="493367"/>
                  <a:pt x="174696" y="484228"/>
                  <a:pt x="174696" y="472954"/>
                </a:cubicBezTo>
                <a:cubicBezTo>
                  <a:pt x="174696" y="461680"/>
                  <a:pt x="183835" y="452541"/>
                  <a:pt x="195109" y="452541"/>
                </a:cubicBezTo>
                <a:close/>
                <a:moveTo>
                  <a:pt x="146332" y="452541"/>
                </a:moveTo>
                <a:cubicBezTo>
                  <a:pt x="157606" y="452541"/>
                  <a:pt x="166745" y="461680"/>
                  <a:pt x="166745" y="472954"/>
                </a:cubicBezTo>
                <a:cubicBezTo>
                  <a:pt x="166745" y="484228"/>
                  <a:pt x="157606" y="493367"/>
                  <a:pt x="146332" y="493367"/>
                </a:cubicBezTo>
                <a:cubicBezTo>
                  <a:pt x="135058" y="493367"/>
                  <a:pt x="125919" y="484228"/>
                  <a:pt x="125919" y="472954"/>
                </a:cubicBezTo>
                <a:cubicBezTo>
                  <a:pt x="125919" y="461680"/>
                  <a:pt x="135058" y="452541"/>
                  <a:pt x="146332" y="452541"/>
                </a:cubicBezTo>
                <a:close/>
                <a:moveTo>
                  <a:pt x="97555" y="452541"/>
                </a:moveTo>
                <a:cubicBezTo>
                  <a:pt x="108829" y="452541"/>
                  <a:pt x="117968" y="461680"/>
                  <a:pt x="117968" y="472954"/>
                </a:cubicBezTo>
                <a:cubicBezTo>
                  <a:pt x="117968" y="484228"/>
                  <a:pt x="108829" y="493367"/>
                  <a:pt x="97555" y="493367"/>
                </a:cubicBezTo>
                <a:cubicBezTo>
                  <a:pt x="86281" y="493367"/>
                  <a:pt x="77142" y="484228"/>
                  <a:pt x="77142" y="472954"/>
                </a:cubicBezTo>
                <a:cubicBezTo>
                  <a:pt x="77142" y="461680"/>
                  <a:pt x="86281" y="452541"/>
                  <a:pt x="97555" y="452541"/>
                </a:cubicBezTo>
                <a:close/>
                <a:moveTo>
                  <a:pt x="48778" y="452541"/>
                </a:moveTo>
                <a:cubicBezTo>
                  <a:pt x="60052" y="452541"/>
                  <a:pt x="69191" y="461680"/>
                  <a:pt x="69191" y="472954"/>
                </a:cubicBezTo>
                <a:cubicBezTo>
                  <a:pt x="69191" y="484228"/>
                  <a:pt x="60052" y="493367"/>
                  <a:pt x="48778" y="493367"/>
                </a:cubicBezTo>
                <a:cubicBezTo>
                  <a:pt x="37504" y="493367"/>
                  <a:pt x="28365" y="484228"/>
                  <a:pt x="28365" y="472954"/>
                </a:cubicBezTo>
                <a:cubicBezTo>
                  <a:pt x="28365" y="461680"/>
                  <a:pt x="37504" y="452541"/>
                  <a:pt x="48778" y="452541"/>
                </a:cubicBezTo>
                <a:close/>
                <a:moveTo>
                  <a:pt x="2" y="452541"/>
                </a:moveTo>
                <a:cubicBezTo>
                  <a:pt x="11275" y="452541"/>
                  <a:pt x="20414" y="461680"/>
                  <a:pt x="20414" y="472954"/>
                </a:cubicBezTo>
                <a:cubicBezTo>
                  <a:pt x="20414" y="484228"/>
                  <a:pt x="11275" y="493367"/>
                  <a:pt x="2" y="493367"/>
                </a:cubicBezTo>
                <a:lnTo>
                  <a:pt x="0" y="493366"/>
                </a:lnTo>
                <a:lnTo>
                  <a:pt x="0" y="452542"/>
                </a:lnTo>
                <a:close/>
                <a:moveTo>
                  <a:pt x="926765" y="398455"/>
                </a:moveTo>
                <a:lnTo>
                  <a:pt x="930582" y="399226"/>
                </a:lnTo>
                <a:lnTo>
                  <a:pt x="913716" y="434236"/>
                </a:lnTo>
                <a:lnTo>
                  <a:pt x="912331" y="433302"/>
                </a:lnTo>
                <a:cubicBezTo>
                  <a:pt x="908637" y="429608"/>
                  <a:pt x="906352" y="424505"/>
                  <a:pt x="906352" y="418868"/>
                </a:cubicBezTo>
                <a:cubicBezTo>
                  <a:pt x="906352" y="407594"/>
                  <a:pt x="915491" y="398455"/>
                  <a:pt x="926765" y="398455"/>
                </a:cubicBezTo>
                <a:close/>
                <a:moveTo>
                  <a:pt x="877988" y="398455"/>
                </a:moveTo>
                <a:cubicBezTo>
                  <a:pt x="889262" y="398455"/>
                  <a:pt x="898401" y="407594"/>
                  <a:pt x="898401" y="418868"/>
                </a:cubicBezTo>
                <a:cubicBezTo>
                  <a:pt x="898401" y="430142"/>
                  <a:pt x="889262" y="439281"/>
                  <a:pt x="877988" y="439281"/>
                </a:cubicBezTo>
                <a:cubicBezTo>
                  <a:pt x="866714" y="439281"/>
                  <a:pt x="857575" y="430142"/>
                  <a:pt x="857575" y="418868"/>
                </a:cubicBezTo>
                <a:cubicBezTo>
                  <a:pt x="857575" y="407594"/>
                  <a:pt x="866714" y="398455"/>
                  <a:pt x="877988" y="398455"/>
                </a:cubicBezTo>
                <a:close/>
                <a:moveTo>
                  <a:pt x="829211" y="398455"/>
                </a:moveTo>
                <a:cubicBezTo>
                  <a:pt x="840485" y="398455"/>
                  <a:pt x="849624" y="407594"/>
                  <a:pt x="849624" y="418868"/>
                </a:cubicBezTo>
                <a:cubicBezTo>
                  <a:pt x="849624" y="430142"/>
                  <a:pt x="840485" y="439281"/>
                  <a:pt x="829211" y="439281"/>
                </a:cubicBezTo>
                <a:cubicBezTo>
                  <a:pt x="817937" y="439281"/>
                  <a:pt x="808798" y="430142"/>
                  <a:pt x="808798" y="418868"/>
                </a:cubicBezTo>
                <a:cubicBezTo>
                  <a:pt x="808798" y="407594"/>
                  <a:pt x="817937" y="398455"/>
                  <a:pt x="829211" y="398455"/>
                </a:cubicBezTo>
                <a:close/>
                <a:moveTo>
                  <a:pt x="780434" y="398455"/>
                </a:moveTo>
                <a:cubicBezTo>
                  <a:pt x="791708" y="398455"/>
                  <a:pt x="800847" y="407594"/>
                  <a:pt x="800847" y="418868"/>
                </a:cubicBezTo>
                <a:cubicBezTo>
                  <a:pt x="800847" y="430142"/>
                  <a:pt x="791708" y="439281"/>
                  <a:pt x="780434" y="439281"/>
                </a:cubicBezTo>
                <a:cubicBezTo>
                  <a:pt x="769160" y="439281"/>
                  <a:pt x="760021" y="430142"/>
                  <a:pt x="760021" y="418868"/>
                </a:cubicBezTo>
                <a:cubicBezTo>
                  <a:pt x="760021" y="407594"/>
                  <a:pt x="769160" y="398455"/>
                  <a:pt x="780434" y="398455"/>
                </a:cubicBezTo>
                <a:close/>
                <a:moveTo>
                  <a:pt x="731657" y="398455"/>
                </a:moveTo>
                <a:cubicBezTo>
                  <a:pt x="742931" y="398455"/>
                  <a:pt x="752070" y="407594"/>
                  <a:pt x="752070" y="418868"/>
                </a:cubicBezTo>
                <a:cubicBezTo>
                  <a:pt x="752070" y="430142"/>
                  <a:pt x="742931" y="439281"/>
                  <a:pt x="731657" y="439281"/>
                </a:cubicBezTo>
                <a:cubicBezTo>
                  <a:pt x="720383" y="439281"/>
                  <a:pt x="711244" y="430142"/>
                  <a:pt x="711244" y="418868"/>
                </a:cubicBezTo>
                <a:cubicBezTo>
                  <a:pt x="711244" y="407594"/>
                  <a:pt x="720383" y="398455"/>
                  <a:pt x="731657" y="398455"/>
                </a:cubicBezTo>
                <a:close/>
                <a:moveTo>
                  <a:pt x="682880" y="398455"/>
                </a:moveTo>
                <a:cubicBezTo>
                  <a:pt x="694153" y="398455"/>
                  <a:pt x="703293" y="407594"/>
                  <a:pt x="703293" y="418868"/>
                </a:cubicBezTo>
                <a:cubicBezTo>
                  <a:pt x="703293" y="430142"/>
                  <a:pt x="694153" y="439281"/>
                  <a:pt x="682880" y="439281"/>
                </a:cubicBezTo>
                <a:cubicBezTo>
                  <a:pt x="671606" y="439281"/>
                  <a:pt x="662467" y="430142"/>
                  <a:pt x="662467" y="418868"/>
                </a:cubicBezTo>
                <a:cubicBezTo>
                  <a:pt x="662467" y="407594"/>
                  <a:pt x="671606" y="398455"/>
                  <a:pt x="682880" y="398455"/>
                </a:cubicBezTo>
                <a:close/>
                <a:moveTo>
                  <a:pt x="634103" y="398455"/>
                </a:moveTo>
                <a:cubicBezTo>
                  <a:pt x="645377" y="398455"/>
                  <a:pt x="654516" y="407594"/>
                  <a:pt x="654516" y="418868"/>
                </a:cubicBezTo>
                <a:cubicBezTo>
                  <a:pt x="654516" y="430142"/>
                  <a:pt x="645377" y="439281"/>
                  <a:pt x="634103" y="439281"/>
                </a:cubicBezTo>
                <a:cubicBezTo>
                  <a:pt x="622829" y="439281"/>
                  <a:pt x="613690" y="430142"/>
                  <a:pt x="613690" y="418868"/>
                </a:cubicBezTo>
                <a:cubicBezTo>
                  <a:pt x="613690" y="407594"/>
                  <a:pt x="622829" y="398455"/>
                  <a:pt x="634103" y="398455"/>
                </a:cubicBezTo>
                <a:close/>
                <a:moveTo>
                  <a:pt x="585326" y="398455"/>
                </a:moveTo>
                <a:cubicBezTo>
                  <a:pt x="596599" y="398455"/>
                  <a:pt x="605738" y="407594"/>
                  <a:pt x="605738" y="418868"/>
                </a:cubicBezTo>
                <a:cubicBezTo>
                  <a:pt x="605738" y="430142"/>
                  <a:pt x="596599" y="439281"/>
                  <a:pt x="585326" y="439281"/>
                </a:cubicBezTo>
                <a:cubicBezTo>
                  <a:pt x="574052" y="439281"/>
                  <a:pt x="564913" y="430142"/>
                  <a:pt x="564913" y="418868"/>
                </a:cubicBezTo>
                <a:cubicBezTo>
                  <a:pt x="564913" y="407594"/>
                  <a:pt x="574052" y="398455"/>
                  <a:pt x="585326" y="398455"/>
                </a:cubicBezTo>
                <a:close/>
                <a:moveTo>
                  <a:pt x="536549" y="398455"/>
                </a:moveTo>
                <a:cubicBezTo>
                  <a:pt x="547822" y="398455"/>
                  <a:pt x="556961" y="407594"/>
                  <a:pt x="556961" y="418868"/>
                </a:cubicBezTo>
                <a:cubicBezTo>
                  <a:pt x="556961" y="430142"/>
                  <a:pt x="547822" y="439281"/>
                  <a:pt x="536549" y="439281"/>
                </a:cubicBezTo>
                <a:cubicBezTo>
                  <a:pt x="525275" y="439281"/>
                  <a:pt x="516136" y="430142"/>
                  <a:pt x="516136" y="418868"/>
                </a:cubicBezTo>
                <a:cubicBezTo>
                  <a:pt x="516136" y="407594"/>
                  <a:pt x="525275" y="398455"/>
                  <a:pt x="536549" y="398455"/>
                </a:cubicBezTo>
                <a:close/>
                <a:moveTo>
                  <a:pt x="487772" y="398455"/>
                </a:moveTo>
                <a:cubicBezTo>
                  <a:pt x="499045" y="398455"/>
                  <a:pt x="508184" y="407594"/>
                  <a:pt x="508184" y="418868"/>
                </a:cubicBezTo>
                <a:cubicBezTo>
                  <a:pt x="508184" y="430142"/>
                  <a:pt x="499045" y="439281"/>
                  <a:pt x="487772" y="439281"/>
                </a:cubicBezTo>
                <a:cubicBezTo>
                  <a:pt x="476498" y="439281"/>
                  <a:pt x="467359" y="430142"/>
                  <a:pt x="467359" y="418868"/>
                </a:cubicBezTo>
                <a:cubicBezTo>
                  <a:pt x="467359" y="407594"/>
                  <a:pt x="476498" y="398455"/>
                  <a:pt x="487772" y="398455"/>
                </a:cubicBezTo>
                <a:close/>
                <a:moveTo>
                  <a:pt x="438994" y="398455"/>
                </a:moveTo>
                <a:cubicBezTo>
                  <a:pt x="450268" y="398455"/>
                  <a:pt x="459407" y="407594"/>
                  <a:pt x="459407" y="418868"/>
                </a:cubicBezTo>
                <a:cubicBezTo>
                  <a:pt x="459407" y="430142"/>
                  <a:pt x="450268" y="439281"/>
                  <a:pt x="438994" y="439281"/>
                </a:cubicBezTo>
                <a:cubicBezTo>
                  <a:pt x="427721" y="439281"/>
                  <a:pt x="418582" y="430142"/>
                  <a:pt x="418582" y="418868"/>
                </a:cubicBezTo>
                <a:cubicBezTo>
                  <a:pt x="418582" y="407594"/>
                  <a:pt x="427721" y="398455"/>
                  <a:pt x="438994" y="398455"/>
                </a:cubicBezTo>
                <a:close/>
                <a:moveTo>
                  <a:pt x="390217" y="398455"/>
                </a:moveTo>
                <a:cubicBezTo>
                  <a:pt x="401491" y="398455"/>
                  <a:pt x="410630" y="407594"/>
                  <a:pt x="410630" y="418868"/>
                </a:cubicBezTo>
                <a:cubicBezTo>
                  <a:pt x="410630" y="430142"/>
                  <a:pt x="401491" y="439281"/>
                  <a:pt x="390217" y="439281"/>
                </a:cubicBezTo>
                <a:cubicBezTo>
                  <a:pt x="378944" y="439281"/>
                  <a:pt x="369805" y="430142"/>
                  <a:pt x="369805" y="418868"/>
                </a:cubicBezTo>
                <a:cubicBezTo>
                  <a:pt x="369805" y="407594"/>
                  <a:pt x="378944" y="398455"/>
                  <a:pt x="390217" y="398455"/>
                </a:cubicBezTo>
                <a:close/>
                <a:moveTo>
                  <a:pt x="341440" y="398455"/>
                </a:moveTo>
                <a:cubicBezTo>
                  <a:pt x="352714" y="398455"/>
                  <a:pt x="361853" y="407594"/>
                  <a:pt x="361853" y="418868"/>
                </a:cubicBezTo>
                <a:cubicBezTo>
                  <a:pt x="361853" y="430142"/>
                  <a:pt x="352714" y="439281"/>
                  <a:pt x="341440" y="439281"/>
                </a:cubicBezTo>
                <a:cubicBezTo>
                  <a:pt x="330166" y="439281"/>
                  <a:pt x="321028" y="430142"/>
                  <a:pt x="321028" y="418868"/>
                </a:cubicBezTo>
                <a:cubicBezTo>
                  <a:pt x="321028" y="407594"/>
                  <a:pt x="330166" y="398455"/>
                  <a:pt x="341440" y="398455"/>
                </a:cubicBezTo>
                <a:close/>
                <a:moveTo>
                  <a:pt x="292663" y="398455"/>
                </a:moveTo>
                <a:cubicBezTo>
                  <a:pt x="303937" y="398455"/>
                  <a:pt x="313076" y="407594"/>
                  <a:pt x="313076" y="418868"/>
                </a:cubicBezTo>
                <a:cubicBezTo>
                  <a:pt x="313076" y="430142"/>
                  <a:pt x="303937" y="439281"/>
                  <a:pt x="292663" y="439281"/>
                </a:cubicBezTo>
                <a:cubicBezTo>
                  <a:pt x="281389" y="439281"/>
                  <a:pt x="272251" y="430142"/>
                  <a:pt x="272251" y="418868"/>
                </a:cubicBezTo>
                <a:cubicBezTo>
                  <a:pt x="272251" y="407594"/>
                  <a:pt x="281389" y="398455"/>
                  <a:pt x="292663" y="398455"/>
                </a:cubicBezTo>
                <a:close/>
                <a:moveTo>
                  <a:pt x="243886" y="398455"/>
                </a:moveTo>
                <a:cubicBezTo>
                  <a:pt x="255160" y="398455"/>
                  <a:pt x="264299" y="407594"/>
                  <a:pt x="264299" y="418868"/>
                </a:cubicBezTo>
                <a:cubicBezTo>
                  <a:pt x="264299" y="430142"/>
                  <a:pt x="255160" y="439281"/>
                  <a:pt x="243886" y="439281"/>
                </a:cubicBezTo>
                <a:cubicBezTo>
                  <a:pt x="232612" y="439281"/>
                  <a:pt x="223473" y="430142"/>
                  <a:pt x="223473" y="418868"/>
                </a:cubicBezTo>
                <a:cubicBezTo>
                  <a:pt x="223473" y="407594"/>
                  <a:pt x="232612" y="398455"/>
                  <a:pt x="243886" y="398455"/>
                </a:cubicBezTo>
                <a:close/>
                <a:moveTo>
                  <a:pt x="195109" y="398455"/>
                </a:moveTo>
                <a:cubicBezTo>
                  <a:pt x="206383" y="398455"/>
                  <a:pt x="215522" y="407594"/>
                  <a:pt x="215522" y="418868"/>
                </a:cubicBezTo>
                <a:cubicBezTo>
                  <a:pt x="215522" y="430142"/>
                  <a:pt x="206383" y="439281"/>
                  <a:pt x="195109" y="439281"/>
                </a:cubicBezTo>
                <a:cubicBezTo>
                  <a:pt x="183835" y="439281"/>
                  <a:pt x="174696" y="430142"/>
                  <a:pt x="174696" y="418868"/>
                </a:cubicBezTo>
                <a:cubicBezTo>
                  <a:pt x="174696" y="407594"/>
                  <a:pt x="183835" y="398455"/>
                  <a:pt x="195109" y="398455"/>
                </a:cubicBezTo>
                <a:close/>
                <a:moveTo>
                  <a:pt x="146332" y="398455"/>
                </a:moveTo>
                <a:cubicBezTo>
                  <a:pt x="157606" y="398455"/>
                  <a:pt x="166745" y="407594"/>
                  <a:pt x="166745" y="418868"/>
                </a:cubicBezTo>
                <a:cubicBezTo>
                  <a:pt x="166745" y="430142"/>
                  <a:pt x="157606" y="439281"/>
                  <a:pt x="146332" y="439281"/>
                </a:cubicBezTo>
                <a:cubicBezTo>
                  <a:pt x="135058" y="439281"/>
                  <a:pt x="125919" y="430142"/>
                  <a:pt x="125919" y="418868"/>
                </a:cubicBezTo>
                <a:cubicBezTo>
                  <a:pt x="125919" y="407594"/>
                  <a:pt x="135058" y="398455"/>
                  <a:pt x="146332" y="398455"/>
                </a:cubicBezTo>
                <a:close/>
                <a:moveTo>
                  <a:pt x="97555" y="398455"/>
                </a:moveTo>
                <a:cubicBezTo>
                  <a:pt x="108829" y="398455"/>
                  <a:pt x="117968" y="407594"/>
                  <a:pt x="117968" y="418868"/>
                </a:cubicBezTo>
                <a:cubicBezTo>
                  <a:pt x="117968" y="430142"/>
                  <a:pt x="108829" y="439281"/>
                  <a:pt x="97555" y="439281"/>
                </a:cubicBezTo>
                <a:cubicBezTo>
                  <a:pt x="86281" y="439281"/>
                  <a:pt x="77142" y="430142"/>
                  <a:pt x="77142" y="418868"/>
                </a:cubicBezTo>
                <a:cubicBezTo>
                  <a:pt x="77142" y="407594"/>
                  <a:pt x="86281" y="398455"/>
                  <a:pt x="97555" y="398455"/>
                </a:cubicBezTo>
                <a:close/>
                <a:moveTo>
                  <a:pt x="48778" y="398455"/>
                </a:moveTo>
                <a:cubicBezTo>
                  <a:pt x="60052" y="398455"/>
                  <a:pt x="69191" y="407594"/>
                  <a:pt x="69191" y="418868"/>
                </a:cubicBezTo>
                <a:cubicBezTo>
                  <a:pt x="69191" y="430142"/>
                  <a:pt x="60052" y="439281"/>
                  <a:pt x="48778" y="439281"/>
                </a:cubicBezTo>
                <a:cubicBezTo>
                  <a:pt x="37504" y="439281"/>
                  <a:pt x="28365" y="430142"/>
                  <a:pt x="28365" y="418868"/>
                </a:cubicBezTo>
                <a:cubicBezTo>
                  <a:pt x="28365" y="407594"/>
                  <a:pt x="37504" y="398455"/>
                  <a:pt x="48778" y="398455"/>
                </a:cubicBezTo>
                <a:close/>
                <a:moveTo>
                  <a:pt x="2" y="398455"/>
                </a:moveTo>
                <a:cubicBezTo>
                  <a:pt x="11275" y="398455"/>
                  <a:pt x="20414" y="407594"/>
                  <a:pt x="20414" y="418868"/>
                </a:cubicBezTo>
                <a:cubicBezTo>
                  <a:pt x="20414" y="430142"/>
                  <a:pt x="11275" y="439281"/>
                  <a:pt x="2" y="439281"/>
                </a:cubicBezTo>
                <a:lnTo>
                  <a:pt x="0" y="439280"/>
                </a:lnTo>
                <a:lnTo>
                  <a:pt x="0" y="398456"/>
                </a:lnTo>
                <a:close/>
                <a:moveTo>
                  <a:pt x="926765" y="344369"/>
                </a:moveTo>
                <a:cubicBezTo>
                  <a:pt x="932402" y="344369"/>
                  <a:pt x="937505" y="346654"/>
                  <a:pt x="941199" y="350348"/>
                </a:cubicBezTo>
                <a:lnTo>
                  <a:pt x="945200" y="360008"/>
                </a:lnTo>
                <a:lnTo>
                  <a:pt x="937178" y="381927"/>
                </a:lnTo>
                <a:lnTo>
                  <a:pt x="934711" y="383591"/>
                </a:lnTo>
                <a:cubicBezTo>
                  <a:pt x="932268" y="384624"/>
                  <a:pt x="929583" y="385195"/>
                  <a:pt x="926765" y="385195"/>
                </a:cubicBezTo>
                <a:cubicBezTo>
                  <a:pt x="915491" y="385195"/>
                  <a:pt x="906352" y="376056"/>
                  <a:pt x="906352" y="364782"/>
                </a:cubicBezTo>
                <a:cubicBezTo>
                  <a:pt x="906352" y="353508"/>
                  <a:pt x="915491" y="344369"/>
                  <a:pt x="926765" y="344369"/>
                </a:cubicBezTo>
                <a:close/>
                <a:moveTo>
                  <a:pt x="877988" y="344369"/>
                </a:moveTo>
                <a:cubicBezTo>
                  <a:pt x="889262" y="344369"/>
                  <a:pt x="898401" y="353508"/>
                  <a:pt x="898401" y="364782"/>
                </a:cubicBezTo>
                <a:cubicBezTo>
                  <a:pt x="898401" y="376056"/>
                  <a:pt x="889262" y="385195"/>
                  <a:pt x="877988" y="385195"/>
                </a:cubicBezTo>
                <a:cubicBezTo>
                  <a:pt x="866714" y="385195"/>
                  <a:pt x="857575" y="376056"/>
                  <a:pt x="857575" y="364782"/>
                </a:cubicBezTo>
                <a:cubicBezTo>
                  <a:pt x="857575" y="353508"/>
                  <a:pt x="866714" y="344369"/>
                  <a:pt x="877988" y="344369"/>
                </a:cubicBezTo>
                <a:close/>
                <a:moveTo>
                  <a:pt x="829211" y="344369"/>
                </a:moveTo>
                <a:cubicBezTo>
                  <a:pt x="840485" y="344369"/>
                  <a:pt x="849624" y="353508"/>
                  <a:pt x="849624" y="364782"/>
                </a:cubicBezTo>
                <a:cubicBezTo>
                  <a:pt x="849624" y="376056"/>
                  <a:pt x="840485" y="385195"/>
                  <a:pt x="829211" y="385195"/>
                </a:cubicBezTo>
                <a:cubicBezTo>
                  <a:pt x="817937" y="385195"/>
                  <a:pt x="808798" y="376056"/>
                  <a:pt x="808798" y="364782"/>
                </a:cubicBezTo>
                <a:cubicBezTo>
                  <a:pt x="808798" y="353508"/>
                  <a:pt x="817937" y="344369"/>
                  <a:pt x="829211" y="344369"/>
                </a:cubicBezTo>
                <a:close/>
                <a:moveTo>
                  <a:pt x="780434" y="344369"/>
                </a:moveTo>
                <a:cubicBezTo>
                  <a:pt x="791708" y="344369"/>
                  <a:pt x="800847" y="353508"/>
                  <a:pt x="800847" y="364782"/>
                </a:cubicBezTo>
                <a:cubicBezTo>
                  <a:pt x="800847" y="376056"/>
                  <a:pt x="791708" y="385195"/>
                  <a:pt x="780434" y="385195"/>
                </a:cubicBezTo>
                <a:cubicBezTo>
                  <a:pt x="769160" y="385195"/>
                  <a:pt x="760021" y="376056"/>
                  <a:pt x="760021" y="364782"/>
                </a:cubicBezTo>
                <a:cubicBezTo>
                  <a:pt x="760021" y="353508"/>
                  <a:pt x="769160" y="344369"/>
                  <a:pt x="780434" y="344369"/>
                </a:cubicBezTo>
                <a:close/>
                <a:moveTo>
                  <a:pt x="731657" y="344369"/>
                </a:moveTo>
                <a:cubicBezTo>
                  <a:pt x="742931" y="344369"/>
                  <a:pt x="752070" y="353508"/>
                  <a:pt x="752070" y="364782"/>
                </a:cubicBezTo>
                <a:cubicBezTo>
                  <a:pt x="752070" y="376056"/>
                  <a:pt x="742931" y="385195"/>
                  <a:pt x="731657" y="385195"/>
                </a:cubicBezTo>
                <a:cubicBezTo>
                  <a:pt x="720383" y="385195"/>
                  <a:pt x="711244" y="376056"/>
                  <a:pt x="711244" y="364782"/>
                </a:cubicBezTo>
                <a:cubicBezTo>
                  <a:pt x="711244" y="353508"/>
                  <a:pt x="720383" y="344369"/>
                  <a:pt x="731657" y="344369"/>
                </a:cubicBezTo>
                <a:close/>
                <a:moveTo>
                  <a:pt x="682880" y="344369"/>
                </a:moveTo>
                <a:cubicBezTo>
                  <a:pt x="694153" y="344369"/>
                  <a:pt x="703293" y="353508"/>
                  <a:pt x="703293" y="364782"/>
                </a:cubicBezTo>
                <a:cubicBezTo>
                  <a:pt x="703293" y="376056"/>
                  <a:pt x="694153" y="385195"/>
                  <a:pt x="682880" y="385195"/>
                </a:cubicBezTo>
                <a:cubicBezTo>
                  <a:pt x="671606" y="385195"/>
                  <a:pt x="662467" y="376056"/>
                  <a:pt x="662467" y="364782"/>
                </a:cubicBezTo>
                <a:cubicBezTo>
                  <a:pt x="662467" y="353508"/>
                  <a:pt x="671606" y="344369"/>
                  <a:pt x="682880" y="344369"/>
                </a:cubicBezTo>
                <a:close/>
                <a:moveTo>
                  <a:pt x="634103" y="344369"/>
                </a:moveTo>
                <a:cubicBezTo>
                  <a:pt x="645377" y="344369"/>
                  <a:pt x="654516" y="353508"/>
                  <a:pt x="654516" y="364782"/>
                </a:cubicBezTo>
                <a:cubicBezTo>
                  <a:pt x="654516" y="376056"/>
                  <a:pt x="645377" y="385195"/>
                  <a:pt x="634103" y="385195"/>
                </a:cubicBezTo>
                <a:cubicBezTo>
                  <a:pt x="622829" y="385195"/>
                  <a:pt x="613690" y="376056"/>
                  <a:pt x="613690" y="364782"/>
                </a:cubicBezTo>
                <a:cubicBezTo>
                  <a:pt x="613690" y="353508"/>
                  <a:pt x="622829" y="344369"/>
                  <a:pt x="634103" y="344369"/>
                </a:cubicBezTo>
                <a:close/>
                <a:moveTo>
                  <a:pt x="585326" y="344369"/>
                </a:moveTo>
                <a:cubicBezTo>
                  <a:pt x="596599" y="344369"/>
                  <a:pt x="605738" y="353508"/>
                  <a:pt x="605738" y="364782"/>
                </a:cubicBezTo>
                <a:cubicBezTo>
                  <a:pt x="605738" y="376056"/>
                  <a:pt x="596599" y="385195"/>
                  <a:pt x="585326" y="385195"/>
                </a:cubicBezTo>
                <a:cubicBezTo>
                  <a:pt x="574052" y="385195"/>
                  <a:pt x="564913" y="376056"/>
                  <a:pt x="564913" y="364782"/>
                </a:cubicBezTo>
                <a:cubicBezTo>
                  <a:pt x="564913" y="353508"/>
                  <a:pt x="574052" y="344369"/>
                  <a:pt x="585326" y="344369"/>
                </a:cubicBezTo>
                <a:close/>
                <a:moveTo>
                  <a:pt x="536549" y="344369"/>
                </a:moveTo>
                <a:cubicBezTo>
                  <a:pt x="547822" y="344369"/>
                  <a:pt x="556961" y="353508"/>
                  <a:pt x="556961" y="364782"/>
                </a:cubicBezTo>
                <a:cubicBezTo>
                  <a:pt x="556961" y="376056"/>
                  <a:pt x="547822" y="385195"/>
                  <a:pt x="536549" y="385195"/>
                </a:cubicBezTo>
                <a:cubicBezTo>
                  <a:pt x="525275" y="385195"/>
                  <a:pt x="516136" y="376056"/>
                  <a:pt x="516136" y="364782"/>
                </a:cubicBezTo>
                <a:cubicBezTo>
                  <a:pt x="516136" y="353508"/>
                  <a:pt x="525275" y="344369"/>
                  <a:pt x="536549" y="344369"/>
                </a:cubicBezTo>
                <a:close/>
                <a:moveTo>
                  <a:pt x="487772" y="344369"/>
                </a:moveTo>
                <a:cubicBezTo>
                  <a:pt x="499045" y="344369"/>
                  <a:pt x="508184" y="353508"/>
                  <a:pt x="508184" y="364782"/>
                </a:cubicBezTo>
                <a:cubicBezTo>
                  <a:pt x="508184" y="376056"/>
                  <a:pt x="499045" y="385195"/>
                  <a:pt x="487772" y="385195"/>
                </a:cubicBezTo>
                <a:cubicBezTo>
                  <a:pt x="476498" y="385195"/>
                  <a:pt x="467359" y="376056"/>
                  <a:pt x="467359" y="364782"/>
                </a:cubicBezTo>
                <a:cubicBezTo>
                  <a:pt x="467359" y="353508"/>
                  <a:pt x="476498" y="344369"/>
                  <a:pt x="487772" y="344369"/>
                </a:cubicBezTo>
                <a:close/>
                <a:moveTo>
                  <a:pt x="438994" y="344369"/>
                </a:moveTo>
                <a:cubicBezTo>
                  <a:pt x="450268" y="344369"/>
                  <a:pt x="459407" y="353508"/>
                  <a:pt x="459407" y="364782"/>
                </a:cubicBezTo>
                <a:cubicBezTo>
                  <a:pt x="459407" y="376056"/>
                  <a:pt x="450268" y="385195"/>
                  <a:pt x="438994" y="385195"/>
                </a:cubicBezTo>
                <a:cubicBezTo>
                  <a:pt x="427721" y="385195"/>
                  <a:pt x="418582" y="376056"/>
                  <a:pt x="418582" y="364782"/>
                </a:cubicBezTo>
                <a:cubicBezTo>
                  <a:pt x="418582" y="353508"/>
                  <a:pt x="427721" y="344369"/>
                  <a:pt x="438994" y="344369"/>
                </a:cubicBezTo>
                <a:close/>
                <a:moveTo>
                  <a:pt x="390217" y="344369"/>
                </a:moveTo>
                <a:cubicBezTo>
                  <a:pt x="401491" y="344369"/>
                  <a:pt x="410630" y="353508"/>
                  <a:pt x="410630" y="364782"/>
                </a:cubicBezTo>
                <a:cubicBezTo>
                  <a:pt x="410630" y="376056"/>
                  <a:pt x="401491" y="385195"/>
                  <a:pt x="390217" y="385195"/>
                </a:cubicBezTo>
                <a:cubicBezTo>
                  <a:pt x="378944" y="385195"/>
                  <a:pt x="369805" y="376056"/>
                  <a:pt x="369805" y="364782"/>
                </a:cubicBezTo>
                <a:cubicBezTo>
                  <a:pt x="369805" y="353508"/>
                  <a:pt x="378944" y="344369"/>
                  <a:pt x="390217" y="344369"/>
                </a:cubicBezTo>
                <a:close/>
                <a:moveTo>
                  <a:pt x="341440" y="344369"/>
                </a:moveTo>
                <a:cubicBezTo>
                  <a:pt x="352714" y="344369"/>
                  <a:pt x="361853" y="353508"/>
                  <a:pt x="361853" y="364782"/>
                </a:cubicBezTo>
                <a:cubicBezTo>
                  <a:pt x="361853" y="376056"/>
                  <a:pt x="352714" y="385195"/>
                  <a:pt x="341440" y="385195"/>
                </a:cubicBezTo>
                <a:cubicBezTo>
                  <a:pt x="330166" y="385195"/>
                  <a:pt x="321028" y="376056"/>
                  <a:pt x="321028" y="364782"/>
                </a:cubicBezTo>
                <a:cubicBezTo>
                  <a:pt x="321028" y="353508"/>
                  <a:pt x="330166" y="344369"/>
                  <a:pt x="341440" y="344369"/>
                </a:cubicBezTo>
                <a:close/>
                <a:moveTo>
                  <a:pt x="292663" y="344369"/>
                </a:moveTo>
                <a:cubicBezTo>
                  <a:pt x="303937" y="344369"/>
                  <a:pt x="313076" y="353508"/>
                  <a:pt x="313076" y="364782"/>
                </a:cubicBezTo>
                <a:cubicBezTo>
                  <a:pt x="313076" y="376056"/>
                  <a:pt x="303937" y="385195"/>
                  <a:pt x="292663" y="385195"/>
                </a:cubicBezTo>
                <a:cubicBezTo>
                  <a:pt x="281389" y="385195"/>
                  <a:pt x="272251" y="376056"/>
                  <a:pt x="272251" y="364782"/>
                </a:cubicBezTo>
                <a:cubicBezTo>
                  <a:pt x="272251" y="353508"/>
                  <a:pt x="281389" y="344369"/>
                  <a:pt x="292663" y="344369"/>
                </a:cubicBezTo>
                <a:close/>
                <a:moveTo>
                  <a:pt x="243886" y="344369"/>
                </a:moveTo>
                <a:cubicBezTo>
                  <a:pt x="255160" y="344369"/>
                  <a:pt x="264299" y="353508"/>
                  <a:pt x="264299" y="364782"/>
                </a:cubicBezTo>
                <a:cubicBezTo>
                  <a:pt x="264299" y="376056"/>
                  <a:pt x="255160" y="385195"/>
                  <a:pt x="243886" y="385195"/>
                </a:cubicBezTo>
                <a:cubicBezTo>
                  <a:pt x="232612" y="385195"/>
                  <a:pt x="223473" y="376056"/>
                  <a:pt x="223473" y="364782"/>
                </a:cubicBezTo>
                <a:cubicBezTo>
                  <a:pt x="223473" y="353508"/>
                  <a:pt x="232612" y="344369"/>
                  <a:pt x="243886" y="344369"/>
                </a:cubicBezTo>
                <a:close/>
                <a:moveTo>
                  <a:pt x="195109" y="344369"/>
                </a:moveTo>
                <a:cubicBezTo>
                  <a:pt x="206383" y="344369"/>
                  <a:pt x="215522" y="353508"/>
                  <a:pt x="215522" y="364782"/>
                </a:cubicBezTo>
                <a:cubicBezTo>
                  <a:pt x="215522" y="376056"/>
                  <a:pt x="206383" y="385195"/>
                  <a:pt x="195109" y="385195"/>
                </a:cubicBezTo>
                <a:cubicBezTo>
                  <a:pt x="183835" y="385195"/>
                  <a:pt x="174696" y="376056"/>
                  <a:pt x="174696" y="364782"/>
                </a:cubicBezTo>
                <a:cubicBezTo>
                  <a:pt x="174696" y="353508"/>
                  <a:pt x="183835" y="344369"/>
                  <a:pt x="195109" y="344369"/>
                </a:cubicBezTo>
                <a:close/>
                <a:moveTo>
                  <a:pt x="146332" y="344369"/>
                </a:moveTo>
                <a:cubicBezTo>
                  <a:pt x="157606" y="344369"/>
                  <a:pt x="166745" y="353508"/>
                  <a:pt x="166745" y="364782"/>
                </a:cubicBezTo>
                <a:cubicBezTo>
                  <a:pt x="166745" y="376056"/>
                  <a:pt x="157606" y="385195"/>
                  <a:pt x="146332" y="385195"/>
                </a:cubicBezTo>
                <a:cubicBezTo>
                  <a:pt x="135058" y="385195"/>
                  <a:pt x="125919" y="376056"/>
                  <a:pt x="125919" y="364782"/>
                </a:cubicBezTo>
                <a:cubicBezTo>
                  <a:pt x="125919" y="353508"/>
                  <a:pt x="135058" y="344369"/>
                  <a:pt x="146332" y="344369"/>
                </a:cubicBezTo>
                <a:close/>
                <a:moveTo>
                  <a:pt x="97555" y="344369"/>
                </a:moveTo>
                <a:cubicBezTo>
                  <a:pt x="108829" y="344369"/>
                  <a:pt x="117968" y="353508"/>
                  <a:pt x="117968" y="364782"/>
                </a:cubicBezTo>
                <a:cubicBezTo>
                  <a:pt x="117968" y="376056"/>
                  <a:pt x="108829" y="385195"/>
                  <a:pt x="97555" y="385195"/>
                </a:cubicBezTo>
                <a:cubicBezTo>
                  <a:pt x="86281" y="385195"/>
                  <a:pt x="77142" y="376056"/>
                  <a:pt x="77142" y="364782"/>
                </a:cubicBezTo>
                <a:cubicBezTo>
                  <a:pt x="77142" y="353508"/>
                  <a:pt x="86281" y="344369"/>
                  <a:pt x="97555" y="344369"/>
                </a:cubicBezTo>
                <a:close/>
                <a:moveTo>
                  <a:pt x="48778" y="344369"/>
                </a:moveTo>
                <a:cubicBezTo>
                  <a:pt x="60052" y="344369"/>
                  <a:pt x="69191" y="353508"/>
                  <a:pt x="69191" y="364782"/>
                </a:cubicBezTo>
                <a:cubicBezTo>
                  <a:pt x="69191" y="376056"/>
                  <a:pt x="60052" y="385195"/>
                  <a:pt x="48778" y="385195"/>
                </a:cubicBezTo>
                <a:cubicBezTo>
                  <a:pt x="37504" y="385195"/>
                  <a:pt x="28365" y="376056"/>
                  <a:pt x="28365" y="364782"/>
                </a:cubicBezTo>
                <a:cubicBezTo>
                  <a:pt x="28365" y="353508"/>
                  <a:pt x="37504" y="344369"/>
                  <a:pt x="48778" y="344369"/>
                </a:cubicBezTo>
                <a:close/>
                <a:moveTo>
                  <a:pt x="2" y="344369"/>
                </a:moveTo>
                <a:cubicBezTo>
                  <a:pt x="11275" y="344369"/>
                  <a:pt x="20414" y="353508"/>
                  <a:pt x="20414" y="364782"/>
                </a:cubicBezTo>
                <a:cubicBezTo>
                  <a:pt x="20414" y="376056"/>
                  <a:pt x="11275" y="385195"/>
                  <a:pt x="2" y="385195"/>
                </a:cubicBezTo>
                <a:lnTo>
                  <a:pt x="0" y="385194"/>
                </a:lnTo>
                <a:lnTo>
                  <a:pt x="0" y="344370"/>
                </a:lnTo>
                <a:close/>
                <a:moveTo>
                  <a:pt x="968876" y="291629"/>
                </a:moveTo>
                <a:lnTo>
                  <a:pt x="965684" y="304041"/>
                </a:lnTo>
                <a:lnTo>
                  <a:pt x="959440" y="321103"/>
                </a:lnTo>
                <a:lnTo>
                  <a:pt x="955129" y="310696"/>
                </a:lnTo>
                <a:cubicBezTo>
                  <a:pt x="955129" y="302240"/>
                  <a:pt x="960270" y="294986"/>
                  <a:pt x="967596" y="291887"/>
                </a:cubicBezTo>
                <a:close/>
                <a:moveTo>
                  <a:pt x="926765" y="290283"/>
                </a:moveTo>
                <a:cubicBezTo>
                  <a:pt x="938039" y="290283"/>
                  <a:pt x="947178" y="299422"/>
                  <a:pt x="947178" y="310696"/>
                </a:cubicBezTo>
                <a:cubicBezTo>
                  <a:pt x="947178" y="321970"/>
                  <a:pt x="938039" y="331108"/>
                  <a:pt x="926765" y="331108"/>
                </a:cubicBezTo>
                <a:cubicBezTo>
                  <a:pt x="915491" y="331108"/>
                  <a:pt x="906352" y="321970"/>
                  <a:pt x="906352" y="310696"/>
                </a:cubicBezTo>
                <a:cubicBezTo>
                  <a:pt x="906352" y="299422"/>
                  <a:pt x="915491" y="290283"/>
                  <a:pt x="926765" y="290283"/>
                </a:cubicBezTo>
                <a:close/>
                <a:moveTo>
                  <a:pt x="877988" y="290283"/>
                </a:moveTo>
                <a:cubicBezTo>
                  <a:pt x="889262" y="290283"/>
                  <a:pt x="898401" y="299422"/>
                  <a:pt x="898401" y="310696"/>
                </a:cubicBezTo>
                <a:cubicBezTo>
                  <a:pt x="898401" y="321970"/>
                  <a:pt x="889262" y="331108"/>
                  <a:pt x="877988" y="331108"/>
                </a:cubicBezTo>
                <a:cubicBezTo>
                  <a:pt x="866714" y="331108"/>
                  <a:pt x="857575" y="321970"/>
                  <a:pt x="857575" y="310696"/>
                </a:cubicBezTo>
                <a:cubicBezTo>
                  <a:pt x="857575" y="299422"/>
                  <a:pt x="866714" y="290283"/>
                  <a:pt x="877988" y="290283"/>
                </a:cubicBezTo>
                <a:close/>
                <a:moveTo>
                  <a:pt x="829211" y="290283"/>
                </a:moveTo>
                <a:cubicBezTo>
                  <a:pt x="840485" y="290283"/>
                  <a:pt x="849624" y="299422"/>
                  <a:pt x="849624" y="310696"/>
                </a:cubicBezTo>
                <a:cubicBezTo>
                  <a:pt x="849624" y="321970"/>
                  <a:pt x="840485" y="331108"/>
                  <a:pt x="829211" y="331108"/>
                </a:cubicBezTo>
                <a:cubicBezTo>
                  <a:pt x="817937" y="331108"/>
                  <a:pt x="808798" y="321970"/>
                  <a:pt x="808798" y="310696"/>
                </a:cubicBezTo>
                <a:cubicBezTo>
                  <a:pt x="808798" y="299422"/>
                  <a:pt x="817937" y="290283"/>
                  <a:pt x="829211" y="290283"/>
                </a:cubicBezTo>
                <a:close/>
                <a:moveTo>
                  <a:pt x="780434" y="290283"/>
                </a:moveTo>
                <a:cubicBezTo>
                  <a:pt x="791708" y="290283"/>
                  <a:pt x="800847" y="299422"/>
                  <a:pt x="800847" y="310696"/>
                </a:cubicBezTo>
                <a:cubicBezTo>
                  <a:pt x="800847" y="321970"/>
                  <a:pt x="791708" y="331108"/>
                  <a:pt x="780434" y="331108"/>
                </a:cubicBezTo>
                <a:cubicBezTo>
                  <a:pt x="769160" y="331108"/>
                  <a:pt x="760021" y="321970"/>
                  <a:pt x="760021" y="310696"/>
                </a:cubicBezTo>
                <a:cubicBezTo>
                  <a:pt x="760021" y="299422"/>
                  <a:pt x="769160" y="290283"/>
                  <a:pt x="780434" y="290283"/>
                </a:cubicBezTo>
                <a:close/>
                <a:moveTo>
                  <a:pt x="731657" y="290283"/>
                </a:moveTo>
                <a:cubicBezTo>
                  <a:pt x="742931" y="290283"/>
                  <a:pt x="752070" y="299422"/>
                  <a:pt x="752070" y="310696"/>
                </a:cubicBezTo>
                <a:cubicBezTo>
                  <a:pt x="752070" y="321970"/>
                  <a:pt x="742931" y="331108"/>
                  <a:pt x="731657" y="331108"/>
                </a:cubicBezTo>
                <a:cubicBezTo>
                  <a:pt x="720383" y="331108"/>
                  <a:pt x="711244" y="321970"/>
                  <a:pt x="711244" y="310696"/>
                </a:cubicBezTo>
                <a:cubicBezTo>
                  <a:pt x="711244" y="299422"/>
                  <a:pt x="720383" y="290283"/>
                  <a:pt x="731657" y="290283"/>
                </a:cubicBezTo>
                <a:close/>
                <a:moveTo>
                  <a:pt x="682880" y="290283"/>
                </a:moveTo>
                <a:cubicBezTo>
                  <a:pt x="694153" y="290283"/>
                  <a:pt x="703293" y="299422"/>
                  <a:pt x="703293" y="310696"/>
                </a:cubicBezTo>
                <a:cubicBezTo>
                  <a:pt x="703293" y="321970"/>
                  <a:pt x="694153" y="331108"/>
                  <a:pt x="682880" y="331108"/>
                </a:cubicBezTo>
                <a:cubicBezTo>
                  <a:pt x="671606" y="331108"/>
                  <a:pt x="662467" y="321970"/>
                  <a:pt x="662467" y="310696"/>
                </a:cubicBezTo>
                <a:cubicBezTo>
                  <a:pt x="662467" y="299422"/>
                  <a:pt x="671606" y="290283"/>
                  <a:pt x="682880" y="290283"/>
                </a:cubicBezTo>
                <a:close/>
                <a:moveTo>
                  <a:pt x="634103" y="290283"/>
                </a:moveTo>
                <a:cubicBezTo>
                  <a:pt x="645377" y="290283"/>
                  <a:pt x="654516" y="299422"/>
                  <a:pt x="654516" y="310696"/>
                </a:cubicBezTo>
                <a:cubicBezTo>
                  <a:pt x="654516" y="321970"/>
                  <a:pt x="645377" y="331108"/>
                  <a:pt x="634103" y="331108"/>
                </a:cubicBezTo>
                <a:cubicBezTo>
                  <a:pt x="622829" y="331108"/>
                  <a:pt x="613690" y="321970"/>
                  <a:pt x="613690" y="310696"/>
                </a:cubicBezTo>
                <a:cubicBezTo>
                  <a:pt x="613690" y="299422"/>
                  <a:pt x="622829" y="290283"/>
                  <a:pt x="634103" y="290283"/>
                </a:cubicBezTo>
                <a:close/>
                <a:moveTo>
                  <a:pt x="585326" y="290283"/>
                </a:moveTo>
                <a:cubicBezTo>
                  <a:pt x="596599" y="290283"/>
                  <a:pt x="605738" y="299422"/>
                  <a:pt x="605738" y="310696"/>
                </a:cubicBezTo>
                <a:cubicBezTo>
                  <a:pt x="605738" y="321970"/>
                  <a:pt x="596599" y="331108"/>
                  <a:pt x="585326" y="331108"/>
                </a:cubicBezTo>
                <a:cubicBezTo>
                  <a:pt x="574052" y="331108"/>
                  <a:pt x="564913" y="321970"/>
                  <a:pt x="564913" y="310696"/>
                </a:cubicBezTo>
                <a:cubicBezTo>
                  <a:pt x="564913" y="299422"/>
                  <a:pt x="574052" y="290283"/>
                  <a:pt x="585326" y="290283"/>
                </a:cubicBezTo>
                <a:close/>
                <a:moveTo>
                  <a:pt x="536549" y="290283"/>
                </a:moveTo>
                <a:cubicBezTo>
                  <a:pt x="547822" y="290283"/>
                  <a:pt x="556961" y="299422"/>
                  <a:pt x="556961" y="310696"/>
                </a:cubicBezTo>
                <a:cubicBezTo>
                  <a:pt x="556961" y="321970"/>
                  <a:pt x="547822" y="331108"/>
                  <a:pt x="536549" y="331108"/>
                </a:cubicBezTo>
                <a:cubicBezTo>
                  <a:pt x="525275" y="331108"/>
                  <a:pt x="516136" y="321970"/>
                  <a:pt x="516136" y="310696"/>
                </a:cubicBezTo>
                <a:cubicBezTo>
                  <a:pt x="516136" y="299422"/>
                  <a:pt x="525275" y="290283"/>
                  <a:pt x="536549" y="290283"/>
                </a:cubicBezTo>
                <a:close/>
                <a:moveTo>
                  <a:pt x="487772" y="290283"/>
                </a:moveTo>
                <a:cubicBezTo>
                  <a:pt x="499045" y="290283"/>
                  <a:pt x="508184" y="299422"/>
                  <a:pt x="508184" y="310696"/>
                </a:cubicBezTo>
                <a:cubicBezTo>
                  <a:pt x="508184" y="321970"/>
                  <a:pt x="499045" y="331108"/>
                  <a:pt x="487772" y="331108"/>
                </a:cubicBezTo>
                <a:cubicBezTo>
                  <a:pt x="476498" y="331108"/>
                  <a:pt x="467359" y="321970"/>
                  <a:pt x="467359" y="310696"/>
                </a:cubicBezTo>
                <a:cubicBezTo>
                  <a:pt x="467359" y="299422"/>
                  <a:pt x="476498" y="290283"/>
                  <a:pt x="487772" y="290283"/>
                </a:cubicBezTo>
                <a:close/>
                <a:moveTo>
                  <a:pt x="438994" y="290283"/>
                </a:moveTo>
                <a:cubicBezTo>
                  <a:pt x="450268" y="290283"/>
                  <a:pt x="459407" y="299422"/>
                  <a:pt x="459407" y="310696"/>
                </a:cubicBezTo>
                <a:cubicBezTo>
                  <a:pt x="459407" y="321970"/>
                  <a:pt x="450268" y="331108"/>
                  <a:pt x="438994" y="331108"/>
                </a:cubicBezTo>
                <a:cubicBezTo>
                  <a:pt x="427721" y="331108"/>
                  <a:pt x="418582" y="321970"/>
                  <a:pt x="418582" y="310696"/>
                </a:cubicBezTo>
                <a:cubicBezTo>
                  <a:pt x="418582" y="299422"/>
                  <a:pt x="427721" y="290283"/>
                  <a:pt x="438994" y="290283"/>
                </a:cubicBezTo>
                <a:close/>
                <a:moveTo>
                  <a:pt x="390217" y="290283"/>
                </a:moveTo>
                <a:cubicBezTo>
                  <a:pt x="401491" y="290283"/>
                  <a:pt x="410630" y="299422"/>
                  <a:pt x="410630" y="310696"/>
                </a:cubicBezTo>
                <a:cubicBezTo>
                  <a:pt x="410630" y="321970"/>
                  <a:pt x="401491" y="331108"/>
                  <a:pt x="390217" y="331108"/>
                </a:cubicBezTo>
                <a:cubicBezTo>
                  <a:pt x="378944" y="331108"/>
                  <a:pt x="369805" y="321970"/>
                  <a:pt x="369805" y="310696"/>
                </a:cubicBezTo>
                <a:cubicBezTo>
                  <a:pt x="369805" y="299422"/>
                  <a:pt x="378944" y="290283"/>
                  <a:pt x="390217" y="290283"/>
                </a:cubicBezTo>
                <a:close/>
                <a:moveTo>
                  <a:pt x="341440" y="290283"/>
                </a:moveTo>
                <a:cubicBezTo>
                  <a:pt x="352714" y="290283"/>
                  <a:pt x="361853" y="299422"/>
                  <a:pt x="361853" y="310696"/>
                </a:cubicBezTo>
                <a:cubicBezTo>
                  <a:pt x="361853" y="321970"/>
                  <a:pt x="352714" y="331108"/>
                  <a:pt x="341440" y="331108"/>
                </a:cubicBezTo>
                <a:cubicBezTo>
                  <a:pt x="330166" y="331108"/>
                  <a:pt x="321028" y="321970"/>
                  <a:pt x="321028" y="310696"/>
                </a:cubicBezTo>
                <a:cubicBezTo>
                  <a:pt x="321028" y="299422"/>
                  <a:pt x="330166" y="290283"/>
                  <a:pt x="341440" y="290283"/>
                </a:cubicBezTo>
                <a:close/>
                <a:moveTo>
                  <a:pt x="292663" y="290283"/>
                </a:moveTo>
                <a:cubicBezTo>
                  <a:pt x="303937" y="290283"/>
                  <a:pt x="313076" y="299422"/>
                  <a:pt x="313076" y="310696"/>
                </a:cubicBezTo>
                <a:cubicBezTo>
                  <a:pt x="313076" y="321970"/>
                  <a:pt x="303937" y="331108"/>
                  <a:pt x="292663" y="331108"/>
                </a:cubicBezTo>
                <a:cubicBezTo>
                  <a:pt x="281389" y="331108"/>
                  <a:pt x="272251" y="321970"/>
                  <a:pt x="272251" y="310696"/>
                </a:cubicBezTo>
                <a:cubicBezTo>
                  <a:pt x="272251" y="299422"/>
                  <a:pt x="281389" y="290283"/>
                  <a:pt x="292663" y="290283"/>
                </a:cubicBezTo>
                <a:close/>
                <a:moveTo>
                  <a:pt x="243886" y="290283"/>
                </a:moveTo>
                <a:cubicBezTo>
                  <a:pt x="255160" y="290283"/>
                  <a:pt x="264299" y="299422"/>
                  <a:pt x="264299" y="310696"/>
                </a:cubicBezTo>
                <a:cubicBezTo>
                  <a:pt x="264299" y="321970"/>
                  <a:pt x="255160" y="331108"/>
                  <a:pt x="243886" y="331108"/>
                </a:cubicBezTo>
                <a:cubicBezTo>
                  <a:pt x="232612" y="331108"/>
                  <a:pt x="223473" y="321970"/>
                  <a:pt x="223473" y="310696"/>
                </a:cubicBezTo>
                <a:cubicBezTo>
                  <a:pt x="223473" y="299422"/>
                  <a:pt x="232612" y="290283"/>
                  <a:pt x="243886" y="290283"/>
                </a:cubicBezTo>
                <a:close/>
                <a:moveTo>
                  <a:pt x="195109" y="290283"/>
                </a:moveTo>
                <a:cubicBezTo>
                  <a:pt x="206383" y="290283"/>
                  <a:pt x="215522" y="299422"/>
                  <a:pt x="215522" y="310696"/>
                </a:cubicBezTo>
                <a:cubicBezTo>
                  <a:pt x="215522" y="321970"/>
                  <a:pt x="206383" y="331108"/>
                  <a:pt x="195109" y="331108"/>
                </a:cubicBezTo>
                <a:cubicBezTo>
                  <a:pt x="183835" y="331108"/>
                  <a:pt x="174696" y="321970"/>
                  <a:pt x="174696" y="310696"/>
                </a:cubicBezTo>
                <a:cubicBezTo>
                  <a:pt x="174696" y="299422"/>
                  <a:pt x="183835" y="290283"/>
                  <a:pt x="195109" y="290283"/>
                </a:cubicBezTo>
                <a:close/>
                <a:moveTo>
                  <a:pt x="146332" y="290283"/>
                </a:moveTo>
                <a:cubicBezTo>
                  <a:pt x="157606" y="290283"/>
                  <a:pt x="166745" y="299422"/>
                  <a:pt x="166745" y="310696"/>
                </a:cubicBezTo>
                <a:cubicBezTo>
                  <a:pt x="166745" y="321970"/>
                  <a:pt x="157606" y="331108"/>
                  <a:pt x="146332" y="331108"/>
                </a:cubicBezTo>
                <a:cubicBezTo>
                  <a:pt x="135058" y="331108"/>
                  <a:pt x="125919" y="321970"/>
                  <a:pt x="125919" y="310696"/>
                </a:cubicBezTo>
                <a:cubicBezTo>
                  <a:pt x="125919" y="299422"/>
                  <a:pt x="135058" y="290283"/>
                  <a:pt x="146332" y="290283"/>
                </a:cubicBezTo>
                <a:close/>
                <a:moveTo>
                  <a:pt x="97555" y="290283"/>
                </a:moveTo>
                <a:cubicBezTo>
                  <a:pt x="108829" y="290283"/>
                  <a:pt x="117968" y="299422"/>
                  <a:pt x="117968" y="310696"/>
                </a:cubicBezTo>
                <a:cubicBezTo>
                  <a:pt x="117968" y="321970"/>
                  <a:pt x="108829" y="331108"/>
                  <a:pt x="97555" y="331108"/>
                </a:cubicBezTo>
                <a:cubicBezTo>
                  <a:pt x="86281" y="331108"/>
                  <a:pt x="77142" y="321970"/>
                  <a:pt x="77142" y="310696"/>
                </a:cubicBezTo>
                <a:cubicBezTo>
                  <a:pt x="77142" y="299422"/>
                  <a:pt x="86281" y="290283"/>
                  <a:pt x="97555" y="290283"/>
                </a:cubicBezTo>
                <a:close/>
                <a:moveTo>
                  <a:pt x="48778" y="290283"/>
                </a:moveTo>
                <a:cubicBezTo>
                  <a:pt x="60052" y="290283"/>
                  <a:pt x="69191" y="299422"/>
                  <a:pt x="69191" y="310696"/>
                </a:cubicBezTo>
                <a:cubicBezTo>
                  <a:pt x="69191" y="321970"/>
                  <a:pt x="60052" y="331108"/>
                  <a:pt x="48778" y="331108"/>
                </a:cubicBezTo>
                <a:cubicBezTo>
                  <a:pt x="37504" y="331108"/>
                  <a:pt x="28365" y="321970"/>
                  <a:pt x="28365" y="310696"/>
                </a:cubicBezTo>
                <a:cubicBezTo>
                  <a:pt x="28365" y="299422"/>
                  <a:pt x="37504" y="290283"/>
                  <a:pt x="48778" y="290283"/>
                </a:cubicBezTo>
                <a:close/>
                <a:moveTo>
                  <a:pt x="2" y="290283"/>
                </a:moveTo>
                <a:cubicBezTo>
                  <a:pt x="11275" y="290283"/>
                  <a:pt x="20414" y="299422"/>
                  <a:pt x="20414" y="310696"/>
                </a:cubicBezTo>
                <a:cubicBezTo>
                  <a:pt x="20414" y="321970"/>
                  <a:pt x="11275" y="331108"/>
                  <a:pt x="2" y="331108"/>
                </a:cubicBezTo>
                <a:lnTo>
                  <a:pt x="0" y="331107"/>
                </a:lnTo>
                <a:lnTo>
                  <a:pt x="0" y="290284"/>
                </a:lnTo>
                <a:close/>
                <a:moveTo>
                  <a:pt x="975542" y="236197"/>
                </a:moveTo>
                <a:lnTo>
                  <a:pt x="982755" y="237653"/>
                </a:lnTo>
                <a:lnTo>
                  <a:pt x="972775" y="276464"/>
                </a:lnTo>
                <a:lnTo>
                  <a:pt x="967596" y="275418"/>
                </a:lnTo>
                <a:cubicBezTo>
                  <a:pt x="960270" y="272320"/>
                  <a:pt x="955129" y="265065"/>
                  <a:pt x="955129" y="256609"/>
                </a:cubicBezTo>
                <a:cubicBezTo>
                  <a:pt x="955129" y="245336"/>
                  <a:pt x="964268" y="236197"/>
                  <a:pt x="975542" y="236197"/>
                </a:cubicBezTo>
                <a:close/>
                <a:moveTo>
                  <a:pt x="926765" y="236197"/>
                </a:moveTo>
                <a:cubicBezTo>
                  <a:pt x="938039" y="236197"/>
                  <a:pt x="947178" y="245336"/>
                  <a:pt x="947178" y="256609"/>
                </a:cubicBezTo>
                <a:cubicBezTo>
                  <a:pt x="947178" y="267883"/>
                  <a:pt x="938039" y="277022"/>
                  <a:pt x="926765" y="277022"/>
                </a:cubicBezTo>
                <a:cubicBezTo>
                  <a:pt x="915491" y="277022"/>
                  <a:pt x="906352" y="267883"/>
                  <a:pt x="906352" y="256609"/>
                </a:cubicBezTo>
                <a:cubicBezTo>
                  <a:pt x="906352" y="245336"/>
                  <a:pt x="915491" y="236197"/>
                  <a:pt x="926765" y="236197"/>
                </a:cubicBezTo>
                <a:close/>
                <a:moveTo>
                  <a:pt x="877988" y="236197"/>
                </a:moveTo>
                <a:cubicBezTo>
                  <a:pt x="889262" y="236197"/>
                  <a:pt x="898401" y="245336"/>
                  <a:pt x="898401" y="256609"/>
                </a:cubicBezTo>
                <a:cubicBezTo>
                  <a:pt x="898401" y="267883"/>
                  <a:pt x="889262" y="277022"/>
                  <a:pt x="877988" y="277022"/>
                </a:cubicBezTo>
                <a:cubicBezTo>
                  <a:pt x="866714" y="277022"/>
                  <a:pt x="857575" y="267883"/>
                  <a:pt x="857575" y="256609"/>
                </a:cubicBezTo>
                <a:cubicBezTo>
                  <a:pt x="857575" y="245336"/>
                  <a:pt x="866714" y="236197"/>
                  <a:pt x="877988" y="236197"/>
                </a:cubicBezTo>
                <a:close/>
                <a:moveTo>
                  <a:pt x="829211" y="236197"/>
                </a:moveTo>
                <a:cubicBezTo>
                  <a:pt x="840485" y="236197"/>
                  <a:pt x="849624" y="245336"/>
                  <a:pt x="849624" y="256609"/>
                </a:cubicBezTo>
                <a:cubicBezTo>
                  <a:pt x="849624" y="267883"/>
                  <a:pt x="840485" y="277022"/>
                  <a:pt x="829211" y="277022"/>
                </a:cubicBezTo>
                <a:cubicBezTo>
                  <a:pt x="817937" y="277022"/>
                  <a:pt x="808798" y="267883"/>
                  <a:pt x="808798" y="256609"/>
                </a:cubicBezTo>
                <a:cubicBezTo>
                  <a:pt x="808798" y="245336"/>
                  <a:pt x="817937" y="236197"/>
                  <a:pt x="829211" y="236197"/>
                </a:cubicBezTo>
                <a:close/>
                <a:moveTo>
                  <a:pt x="780434" y="236197"/>
                </a:moveTo>
                <a:cubicBezTo>
                  <a:pt x="791708" y="236197"/>
                  <a:pt x="800847" y="245336"/>
                  <a:pt x="800847" y="256609"/>
                </a:cubicBezTo>
                <a:cubicBezTo>
                  <a:pt x="800847" y="267883"/>
                  <a:pt x="791708" y="277022"/>
                  <a:pt x="780434" y="277022"/>
                </a:cubicBezTo>
                <a:cubicBezTo>
                  <a:pt x="769160" y="277022"/>
                  <a:pt x="760021" y="267883"/>
                  <a:pt x="760021" y="256609"/>
                </a:cubicBezTo>
                <a:cubicBezTo>
                  <a:pt x="760021" y="245336"/>
                  <a:pt x="769160" y="236197"/>
                  <a:pt x="780434" y="236197"/>
                </a:cubicBezTo>
                <a:close/>
                <a:moveTo>
                  <a:pt x="731657" y="236197"/>
                </a:moveTo>
                <a:cubicBezTo>
                  <a:pt x="742931" y="236197"/>
                  <a:pt x="752070" y="245336"/>
                  <a:pt x="752070" y="256609"/>
                </a:cubicBezTo>
                <a:cubicBezTo>
                  <a:pt x="752070" y="267883"/>
                  <a:pt x="742931" y="277022"/>
                  <a:pt x="731657" y="277022"/>
                </a:cubicBezTo>
                <a:cubicBezTo>
                  <a:pt x="720383" y="277022"/>
                  <a:pt x="711244" y="267883"/>
                  <a:pt x="711244" y="256609"/>
                </a:cubicBezTo>
                <a:cubicBezTo>
                  <a:pt x="711244" y="245336"/>
                  <a:pt x="720383" y="236197"/>
                  <a:pt x="731657" y="236197"/>
                </a:cubicBezTo>
                <a:close/>
                <a:moveTo>
                  <a:pt x="682880" y="236197"/>
                </a:moveTo>
                <a:cubicBezTo>
                  <a:pt x="694153" y="236197"/>
                  <a:pt x="703293" y="245336"/>
                  <a:pt x="703293" y="256609"/>
                </a:cubicBezTo>
                <a:cubicBezTo>
                  <a:pt x="703293" y="267883"/>
                  <a:pt x="694153" y="277022"/>
                  <a:pt x="682880" y="277022"/>
                </a:cubicBezTo>
                <a:cubicBezTo>
                  <a:pt x="671606" y="277022"/>
                  <a:pt x="662467" y="267883"/>
                  <a:pt x="662467" y="256609"/>
                </a:cubicBezTo>
                <a:cubicBezTo>
                  <a:pt x="662467" y="245336"/>
                  <a:pt x="671606" y="236197"/>
                  <a:pt x="682880" y="236197"/>
                </a:cubicBezTo>
                <a:close/>
                <a:moveTo>
                  <a:pt x="634103" y="236197"/>
                </a:moveTo>
                <a:cubicBezTo>
                  <a:pt x="645377" y="236197"/>
                  <a:pt x="654516" y="245336"/>
                  <a:pt x="654516" y="256609"/>
                </a:cubicBezTo>
                <a:cubicBezTo>
                  <a:pt x="654516" y="267883"/>
                  <a:pt x="645377" y="277022"/>
                  <a:pt x="634103" y="277022"/>
                </a:cubicBezTo>
                <a:cubicBezTo>
                  <a:pt x="622829" y="277022"/>
                  <a:pt x="613690" y="267883"/>
                  <a:pt x="613690" y="256609"/>
                </a:cubicBezTo>
                <a:cubicBezTo>
                  <a:pt x="613690" y="245336"/>
                  <a:pt x="622829" y="236197"/>
                  <a:pt x="634103" y="236197"/>
                </a:cubicBezTo>
                <a:close/>
                <a:moveTo>
                  <a:pt x="585326" y="236197"/>
                </a:moveTo>
                <a:cubicBezTo>
                  <a:pt x="596599" y="236197"/>
                  <a:pt x="605738" y="245336"/>
                  <a:pt x="605738" y="256609"/>
                </a:cubicBezTo>
                <a:cubicBezTo>
                  <a:pt x="605738" y="267883"/>
                  <a:pt x="596599" y="277022"/>
                  <a:pt x="585326" y="277022"/>
                </a:cubicBezTo>
                <a:cubicBezTo>
                  <a:pt x="574052" y="277022"/>
                  <a:pt x="564913" y="267883"/>
                  <a:pt x="564913" y="256609"/>
                </a:cubicBezTo>
                <a:cubicBezTo>
                  <a:pt x="564913" y="245336"/>
                  <a:pt x="574052" y="236197"/>
                  <a:pt x="585326" y="236197"/>
                </a:cubicBezTo>
                <a:close/>
                <a:moveTo>
                  <a:pt x="536549" y="236197"/>
                </a:moveTo>
                <a:cubicBezTo>
                  <a:pt x="547822" y="236197"/>
                  <a:pt x="556961" y="245336"/>
                  <a:pt x="556961" y="256609"/>
                </a:cubicBezTo>
                <a:cubicBezTo>
                  <a:pt x="556961" y="267883"/>
                  <a:pt x="547822" y="277022"/>
                  <a:pt x="536549" y="277022"/>
                </a:cubicBezTo>
                <a:cubicBezTo>
                  <a:pt x="525275" y="277022"/>
                  <a:pt x="516136" y="267883"/>
                  <a:pt x="516136" y="256609"/>
                </a:cubicBezTo>
                <a:cubicBezTo>
                  <a:pt x="516136" y="245336"/>
                  <a:pt x="525275" y="236197"/>
                  <a:pt x="536549" y="236197"/>
                </a:cubicBezTo>
                <a:close/>
                <a:moveTo>
                  <a:pt x="487772" y="236197"/>
                </a:moveTo>
                <a:cubicBezTo>
                  <a:pt x="499045" y="236197"/>
                  <a:pt x="508184" y="245336"/>
                  <a:pt x="508184" y="256609"/>
                </a:cubicBezTo>
                <a:cubicBezTo>
                  <a:pt x="508184" y="267883"/>
                  <a:pt x="499045" y="277022"/>
                  <a:pt x="487772" y="277022"/>
                </a:cubicBezTo>
                <a:cubicBezTo>
                  <a:pt x="476498" y="277022"/>
                  <a:pt x="467359" y="267883"/>
                  <a:pt x="467359" y="256609"/>
                </a:cubicBezTo>
                <a:cubicBezTo>
                  <a:pt x="467359" y="245336"/>
                  <a:pt x="476498" y="236197"/>
                  <a:pt x="487772" y="236197"/>
                </a:cubicBezTo>
                <a:close/>
                <a:moveTo>
                  <a:pt x="438994" y="236197"/>
                </a:moveTo>
                <a:cubicBezTo>
                  <a:pt x="450268" y="236197"/>
                  <a:pt x="459407" y="245336"/>
                  <a:pt x="459407" y="256609"/>
                </a:cubicBezTo>
                <a:cubicBezTo>
                  <a:pt x="459407" y="267883"/>
                  <a:pt x="450268" y="277022"/>
                  <a:pt x="438994" y="277022"/>
                </a:cubicBezTo>
                <a:cubicBezTo>
                  <a:pt x="427721" y="277022"/>
                  <a:pt x="418582" y="267883"/>
                  <a:pt x="418582" y="256609"/>
                </a:cubicBezTo>
                <a:cubicBezTo>
                  <a:pt x="418582" y="245336"/>
                  <a:pt x="427721" y="236197"/>
                  <a:pt x="438994" y="236197"/>
                </a:cubicBezTo>
                <a:close/>
                <a:moveTo>
                  <a:pt x="390217" y="236197"/>
                </a:moveTo>
                <a:cubicBezTo>
                  <a:pt x="401491" y="236197"/>
                  <a:pt x="410630" y="245336"/>
                  <a:pt x="410630" y="256609"/>
                </a:cubicBezTo>
                <a:cubicBezTo>
                  <a:pt x="410630" y="267883"/>
                  <a:pt x="401491" y="277022"/>
                  <a:pt x="390217" y="277022"/>
                </a:cubicBezTo>
                <a:cubicBezTo>
                  <a:pt x="378944" y="277022"/>
                  <a:pt x="369805" y="267883"/>
                  <a:pt x="369805" y="256609"/>
                </a:cubicBezTo>
                <a:cubicBezTo>
                  <a:pt x="369805" y="245336"/>
                  <a:pt x="378944" y="236197"/>
                  <a:pt x="390217" y="236197"/>
                </a:cubicBezTo>
                <a:close/>
                <a:moveTo>
                  <a:pt x="341440" y="236197"/>
                </a:moveTo>
                <a:cubicBezTo>
                  <a:pt x="352714" y="236197"/>
                  <a:pt x="361853" y="245336"/>
                  <a:pt x="361853" y="256609"/>
                </a:cubicBezTo>
                <a:cubicBezTo>
                  <a:pt x="361853" y="267883"/>
                  <a:pt x="352714" y="277022"/>
                  <a:pt x="341440" y="277022"/>
                </a:cubicBezTo>
                <a:cubicBezTo>
                  <a:pt x="330166" y="277022"/>
                  <a:pt x="321028" y="267883"/>
                  <a:pt x="321028" y="256609"/>
                </a:cubicBezTo>
                <a:cubicBezTo>
                  <a:pt x="321028" y="245336"/>
                  <a:pt x="330166" y="236197"/>
                  <a:pt x="341440" y="236197"/>
                </a:cubicBezTo>
                <a:close/>
                <a:moveTo>
                  <a:pt x="292663" y="236197"/>
                </a:moveTo>
                <a:cubicBezTo>
                  <a:pt x="303937" y="236197"/>
                  <a:pt x="313076" y="245336"/>
                  <a:pt x="313076" y="256609"/>
                </a:cubicBezTo>
                <a:cubicBezTo>
                  <a:pt x="313076" y="267883"/>
                  <a:pt x="303937" y="277022"/>
                  <a:pt x="292663" y="277022"/>
                </a:cubicBezTo>
                <a:cubicBezTo>
                  <a:pt x="281389" y="277022"/>
                  <a:pt x="272251" y="267883"/>
                  <a:pt x="272251" y="256609"/>
                </a:cubicBezTo>
                <a:cubicBezTo>
                  <a:pt x="272251" y="245336"/>
                  <a:pt x="281389" y="236197"/>
                  <a:pt x="292663" y="236197"/>
                </a:cubicBezTo>
                <a:close/>
                <a:moveTo>
                  <a:pt x="243886" y="236197"/>
                </a:moveTo>
                <a:cubicBezTo>
                  <a:pt x="255160" y="236197"/>
                  <a:pt x="264299" y="245336"/>
                  <a:pt x="264299" y="256609"/>
                </a:cubicBezTo>
                <a:cubicBezTo>
                  <a:pt x="264299" y="267883"/>
                  <a:pt x="255160" y="277022"/>
                  <a:pt x="243886" y="277022"/>
                </a:cubicBezTo>
                <a:cubicBezTo>
                  <a:pt x="232612" y="277022"/>
                  <a:pt x="223473" y="267883"/>
                  <a:pt x="223473" y="256609"/>
                </a:cubicBezTo>
                <a:cubicBezTo>
                  <a:pt x="223473" y="245336"/>
                  <a:pt x="232612" y="236197"/>
                  <a:pt x="243886" y="236197"/>
                </a:cubicBezTo>
                <a:close/>
                <a:moveTo>
                  <a:pt x="195109" y="236197"/>
                </a:moveTo>
                <a:cubicBezTo>
                  <a:pt x="206383" y="236197"/>
                  <a:pt x="215522" y="245336"/>
                  <a:pt x="215522" y="256609"/>
                </a:cubicBezTo>
                <a:cubicBezTo>
                  <a:pt x="215522" y="267883"/>
                  <a:pt x="206383" y="277022"/>
                  <a:pt x="195109" y="277022"/>
                </a:cubicBezTo>
                <a:cubicBezTo>
                  <a:pt x="183835" y="277022"/>
                  <a:pt x="174696" y="267883"/>
                  <a:pt x="174696" y="256609"/>
                </a:cubicBezTo>
                <a:cubicBezTo>
                  <a:pt x="174696" y="245336"/>
                  <a:pt x="183835" y="236197"/>
                  <a:pt x="195109" y="236197"/>
                </a:cubicBezTo>
                <a:close/>
                <a:moveTo>
                  <a:pt x="146332" y="236197"/>
                </a:moveTo>
                <a:cubicBezTo>
                  <a:pt x="157606" y="236197"/>
                  <a:pt x="166745" y="245336"/>
                  <a:pt x="166745" y="256609"/>
                </a:cubicBezTo>
                <a:cubicBezTo>
                  <a:pt x="166745" y="267883"/>
                  <a:pt x="157606" y="277022"/>
                  <a:pt x="146332" y="277022"/>
                </a:cubicBezTo>
                <a:cubicBezTo>
                  <a:pt x="135058" y="277022"/>
                  <a:pt x="125919" y="267883"/>
                  <a:pt x="125919" y="256609"/>
                </a:cubicBezTo>
                <a:cubicBezTo>
                  <a:pt x="125919" y="245336"/>
                  <a:pt x="135058" y="236197"/>
                  <a:pt x="146332" y="236197"/>
                </a:cubicBezTo>
                <a:close/>
                <a:moveTo>
                  <a:pt x="97555" y="236197"/>
                </a:moveTo>
                <a:cubicBezTo>
                  <a:pt x="108829" y="236197"/>
                  <a:pt x="117968" y="245336"/>
                  <a:pt x="117968" y="256609"/>
                </a:cubicBezTo>
                <a:cubicBezTo>
                  <a:pt x="117968" y="267883"/>
                  <a:pt x="108829" y="277022"/>
                  <a:pt x="97555" y="277022"/>
                </a:cubicBezTo>
                <a:cubicBezTo>
                  <a:pt x="86281" y="277022"/>
                  <a:pt x="77142" y="267883"/>
                  <a:pt x="77142" y="256609"/>
                </a:cubicBezTo>
                <a:cubicBezTo>
                  <a:pt x="77142" y="245336"/>
                  <a:pt x="86281" y="236197"/>
                  <a:pt x="97555" y="236197"/>
                </a:cubicBezTo>
                <a:close/>
                <a:moveTo>
                  <a:pt x="48778" y="236197"/>
                </a:moveTo>
                <a:cubicBezTo>
                  <a:pt x="60052" y="236197"/>
                  <a:pt x="69191" y="245336"/>
                  <a:pt x="69191" y="256609"/>
                </a:cubicBezTo>
                <a:cubicBezTo>
                  <a:pt x="69191" y="267883"/>
                  <a:pt x="60052" y="277022"/>
                  <a:pt x="48778" y="277022"/>
                </a:cubicBezTo>
                <a:cubicBezTo>
                  <a:pt x="37504" y="277022"/>
                  <a:pt x="28365" y="267883"/>
                  <a:pt x="28365" y="256609"/>
                </a:cubicBezTo>
                <a:cubicBezTo>
                  <a:pt x="28365" y="245336"/>
                  <a:pt x="37504" y="236197"/>
                  <a:pt x="48778" y="236197"/>
                </a:cubicBezTo>
                <a:close/>
                <a:moveTo>
                  <a:pt x="2" y="236197"/>
                </a:moveTo>
                <a:cubicBezTo>
                  <a:pt x="11275" y="236197"/>
                  <a:pt x="20414" y="245336"/>
                  <a:pt x="20414" y="256609"/>
                </a:cubicBezTo>
                <a:cubicBezTo>
                  <a:pt x="20414" y="267883"/>
                  <a:pt x="11275" y="277022"/>
                  <a:pt x="2" y="277022"/>
                </a:cubicBezTo>
                <a:lnTo>
                  <a:pt x="0" y="277021"/>
                </a:lnTo>
                <a:lnTo>
                  <a:pt x="0" y="236198"/>
                </a:lnTo>
                <a:close/>
                <a:moveTo>
                  <a:pt x="975542" y="182110"/>
                </a:moveTo>
                <a:cubicBezTo>
                  <a:pt x="981179" y="182110"/>
                  <a:pt x="986282" y="184395"/>
                  <a:pt x="989976" y="188089"/>
                </a:cubicBezTo>
                <a:lnTo>
                  <a:pt x="992557" y="194320"/>
                </a:lnTo>
                <a:lnTo>
                  <a:pt x="990601" y="207139"/>
                </a:lnTo>
                <a:lnTo>
                  <a:pt x="987678" y="218507"/>
                </a:lnTo>
                <a:lnTo>
                  <a:pt x="983488" y="221332"/>
                </a:lnTo>
                <a:cubicBezTo>
                  <a:pt x="981046" y="222365"/>
                  <a:pt x="978360" y="222936"/>
                  <a:pt x="975542" y="222936"/>
                </a:cubicBezTo>
                <a:cubicBezTo>
                  <a:pt x="964268" y="222936"/>
                  <a:pt x="955129" y="213797"/>
                  <a:pt x="955129" y="202523"/>
                </a:cubicBezTo>
                <a:cubicBezTo>
                  <a:pt x="955129" y="191250"/>
                  <a:pt x="964268" y="182110"/>
                  <a:pt x="975542" y="182110"/>
                </a:cubicBezTo>
                <a:close/>
                <a:moveTo>
                  <a:pt x="926765" y="182110"/>
                </a:moveTo>
                <a:cubicBezTo>
                  <a:pt x="938039" y="182110"/>
                  <a:pt x="947178" y="191250"/>
                  <a:pt x="947178" y="202523"/>
                </a:cubicBezTo>
                <a:cubicBezTo>
                  <a:pt x="947178" y="213797"/>
                  <a:pt x="938039" y="222936"/>
                  <a:pt x="926765" y="222936"/>
                </a:cubicBezTo>
                <a:cubicBezTo>
                  <a:pt x="915491" y="222936"/>
                  <a:pt x="906352" y="213797"/>
                  <a:pt x="906352" y="202523"/>
                </a:cubicBezTo>
                <a:cubicBezTo>
                  <a:pt x="906352" y="191250"/>
                  <a:pt x="915491" y="182110"/>
                  <a:pt x="926765" y="182110"/>
                </a:cubicBezTo>
                <a:close/>
                <a:moveTo>
                  <a:pt x="877988" y="182110"/>
                </a:moveTo>
                <a:cubicBezTo>
                  <a:pt x="889262" y="182110"/>
                  <a:pt x="898401" y="191250"/>
                  <a:pt x="898401" y="202523"/>
                </a:cubicBezTo>
                <a:cubicBezTo>
                  <a:pt x="898401" y="213797"/>
                  <a:pt x="889262" y="222936"/>
                  <a:pt x="877988" y="222936"/>
                </a:cubicBezTo>
                <a:cubicBezTo>
                  <a:pt x="866714" y="222936"/>
                  <a:pt x="857575" y="213797"/>
                  <a:pt x="857575" y="202523"/>
                </a:cubicBezTo>
                <a:cubicBezTo>
                  <a:pt x="857575" y="191250"/>
                  <a:pt x="866714" y="182110"/>
                  <a:pt x="877988" y="182110"/>
                </a:cubicBezTo>
                <a:close/>
                <a:moveTo>
                  <a:pt x="829211" y="182110"/>
                </a:moveTo>
                <a:cubicBezTo>
                  <a:pt x="840485" y="182110"/>
                  <a:pt x="849624" y="191250"/>
                  <a:pt x="849624" y="202523"/>
                </a:cubicBezTo>
                <a:cubicBezTo>
                  <a:pt x="849624" y="213797"/>
                  <a:pt x="840485" y="222936"/>
                  <a:pt x="829211" y="222936"/>
                </a:cubicBezTo>
                <a:cubicBezTo>
                  <a:pt x="817937" y="222936"/>
                  <a:pt x="808798" y="213797"/>
                  <a:pt x="808798" y="202523"/>
                </a:cubicBezTo>
                <a:cubicBezTo>
                  <a:pt x="808798" y="191250"/>
                  <a:pt x="817937" y="182110"/>
                  <a:pt x="829211" y="182110"/>
                </a:cubicBezTo>
                <a:close/>
                <a:moveTo>
                  <a:pt x="780434" y="182110"/>
                </a:moveTo>
                <a:cubicBezTo>
                  <a:pt x="791708" y="182110"/>
                  <a:pt x="800847" y="191250"/>
                  <a:pt x="800847" y="202523"/>
                </a:cubicBezTo>
                <a:cubicBezTo>
                  <a:pt x="800847" y="213797"/>
                  <a:pt x="791708" y="222936"/>
                  <a:pt x="780434" y="222936"/>
                </a:cubicBezTo>
                <a:cubicBezTo>
                  <a:pt x="769160" y="222936"/>
                  <a:pt x="760021" y="213797"/>
                  <a:pt x="760021" y="202523"/>
                </a:cubicBezTo>
                <a:cubicBezTo>
                  <a:pt x="760021" y="191250"/>
                  <a:pt x="769160" y="182110"/>
                  <a:pt x="780434" y="182110"/>
                </a:cubicBezTo>
                <a:close/>
                <a:moveTo>
                  <a:pt x="731657" y="182110"/>
                </a:moveTo>
                <a:cubicBezTo>
                  <a:pt x="742931" y="182110"/>
                  <a:pt x="752070" y="191250"/>
                  <a:pt x="752070" y="202523"/>
                </a:cubicBezTo>
                <a:cubicBezTo>
                  <a:pt x="752070" y="213797"/>
                  <a:pt x="742931" y="222936"/>
                  <a:pt x="731657" y="222936"/>
                </a:cubicBezTo>
                <a:cubicBezTo>
                  <a:pt x="720383" y="222936"/>
                  <a:pt x="711244" y="213797"/>
                  <a:pt x="711244" y="202523"/>
                </a:cubicBezTo>
                <a:cubicBezTo>
                  <a:pt x="711244" y="191250"/>
                  <a:pt x="720383" y="182110"/>
                  <a:pt x="731657" y="182110"/>
                </a:cubicBezTo>
                <a:close/>
                <a:moveTo>
                  <a:pt x="682880" y="182110"/>
                </a:moveTo>
                <a:cubicBezTo>
                  <a:pt x="694153" y="182110"/>
                  <a:pt x="703293" y="191250"/>
                  <a:pt x="703293" y="202523"/>
                </a:cubicBezTo>
                <a:cubicBezTo>
                  <a:pt x="703293" y="213797"/>
                  <a:pt x="694153" y="222936"/>
                  <a:pt x="682880" y="222936"/>
                </a:cubicBezTo>
                <a:cubicBezTo>
                  <a:pt x="671606" y="222936"/>
                  <a:pt x="662467" y="213797"/>
                  <a:pt x="662467" y="202523"/>
                </a:cubicBezTo>
                <a:cubicBezTo>
                  <a:pt x="662467" y="191250"/>
                  <a:pt x="671606" y="182110"/>
                  <a:pt x="682880" y="182110"/>
                </a:cubicBezTo>
                <a:close/>
                <a:moveTo>
                  <a:pt x="634103" y="182110"/>
                </a:moveTo>
                <a:cubicBezTo>
                  <a:pt x="645377" y="182110"/>
                  <a:pt x="654516" y="191250"/>
                  <a:pt x="654516" y="202523"/>
                </a:cubicBezTo>
                <a:cubicBezTo>
                  <a:pt x="654516" y="213797"/>
                  <a:pt x="645377" y="222936"/>
                  <a:pt x="634103" y="222936"/>
                </a:cubicBezTo>
                <a:cubicBezTo>
                  <a:pt x="622829" y="222936"/>
                  <a:pt x="613690" y="213797"/>
                  <a:pt x="613690" y="202523"/>
                </a:cubicBezTo>
                <a:cubicBezTo>
                  <a:pt x="613690" y="191250"/>
                  <a:pt x="622829" y="182110"/>
                  <a:pt x="634103" y="182110"/>
                </a:cubicBezTo>
                <a:close/>
                <a:moveTo>
                  <a:pt x="585326" y="182110"/>
                </a:moveTo>
                <a:cubicBezTo>
                  <a:pt x="596599" y="182110"/>
                  <a:pt x="605738" y="191250"/>
                  <a:pt x="605738" y="202523"/>
                </a:cubicBezTo>
                <a:cubicBezTo>
                  <a:pt x="605738" y="213797"/>
                  <a:pt x="596599" y="222936"/>
                  <a:pt x="585326" y="222936"/>
                </a:cubicBezTo>
                <a:cubicBezTo>
                  <a:pt x="574052" y="222936"/>
                  <a:pt x="564913" y="213797"/>
                  <a:pt x="564913" y="202523"/>
                </a:cubicBezTo>
                <a:cubicBezTo>
                  <a:pt x="564913" y="191250"/>
                  <a:pt x="574052" y="182110"/>
                  <a:pt x="585326" y="182110"/>
                </a:cubicBezTo>
                <a:close/>
                <a:moveTo>
                  <a:pt x="536549" y="182110"/>
                </a:moveTo>
                <a:cubicBezTo>
                  <a:pt x="547822" y="182110"/>
                  <a:pt x="556961" y="191250"/>
                  <a:pt x="556961" y="202523"/>
                </a:cubicBezTo>
                <a:cubicBezTo>
                  <a:pt x="556961" y="213797"/>
                  <a:pt x="547822" y="222936"/>
                  <a:pt x="536549" y="222936"/>
                </a:cubicBezTo>
                <a:cubicBezTo>
                  <a:pt x="525275" y="222936"/>
                  <a:pt x="516136" y="213797"/>
                  <a:pt x="516136" y="202523"/>
                </a:cubicBezTo>
                <a:cubicBezTo>
                  <a:pt x="516136" y="191250"/>
                  <a:pt x="525275" y="182110"/>
                  <a:pt x="536549" y="182110"/>
                </a:cubicBezTo>
                <a:close/>
                <a:moveTo>
                  <a:pt x="487772" y="182110"/>
                </a:moveTo>
                <a:cubicBezTo>
                  <a:pt x="499045" y="182110"/>
                  <a:pt x="508184" y="191250"/>
                  <a:pt x="508184" y="202523"/>
                </a:cubicBezTo>
                <a:cubicBezTo>
                  <a:pt x="508184" y="213797"/>
                  <a:pt x="499045" y="222936"/>
                  <a:pt x="487772" y="222936"/>
                </a:cubicBezTo>
                <a:cubicBezTo>
                  <a:pt x="476498" y="222936"/>
                  <a:pt x="467359" y="213797"/>
                  <a:pt x="467359" y="202523"/>
                </a:cubicBezTo>
                <a:cubicBezTo>
                  <a:pt x="467359" y="191250"/>
                  <a:pt x="476498" y="182110"/>
                  <a:pt x="487772" y="182110"/>
                </a:cubicBezTo>
                <a:close/>
                <a:moveTo>
                  <a:pt x="438994" y="182110"/>
                </a:moveTo>
                <a:cubicBezTo>
                  <a:pt x="450268" y="182110"/>
                  <a:pt x="459407" y="191250"/>
                  <a:pt x="459407" y="202523"/>
                </a:cubicBezTo>
                <a:cubicBezTo>
                  <a:pt x="459407" y="213797"/>
                  <a:pt x="450268" y="222936"/>
                  <a:pt x="438994" y="222936"/>
                </a:cubicBezTo>
                <a:cubicBezTo>
                  <a:pt x="427721" y="222936"/>
                  <a:pt x="418582" y="213797"/>
                  <a:pt x="418582" y="202523"/>
                </a:cubicBezTo>
                <a:cubicBezTo>
                  <a:pt x="418582" y="191250"/>
                  <a:pt x="427721" y="182110"/>
                  <a:pt x="438994" y="182110"/>
                </a:cubicBezTo>
                <a:close/>
                <a:moveTo>
                  <a:pt x="390217" y="182110"/>
                </a:moveTo>
                <a:cubicBezTo>
                  <a:pt x="401491" y="182110"/>
                  <a:pt x="410630" y="191250"/>
                  <a:pt x="410630" y="202523"/>
                </a:cubicBezTo>
                <a:cubicBezTo>
                  <a:pt x="410630" y="213797"/>
                  <a:pt x="401491" y="222936"/>
                  <a:pt x="390217" y="222936"/>
                </a:cubicBezTo>
                <a:cubicBezTo>
                  <a:pt x="378944" y="222936"/>
                  <a:pt x="369805" y="213797"/>
                  <a:pt x="369805" y="202523"/>
                </a:cubicBezTo>
                <a:cubicBezTo>
                  <a:pt x="369805" y="191250"/>
                  <a:pt x="378944" y="182110"/>
                  <a:pt x="390217" y="182110"/>
                </a:cubicBezTo>
                <a:close/>
                <a:moveTo>
                  <a:pt x="341440" y="182110"/>
                </a:moveTo>
                <a:cubicBezTo>
                  <a:pt x="352714" y="182110"/>
                  <a:pt x="361853" y="191250"/>
                  <a:pt x="361853" y="202523"/>
                </a:cubicBezTo>
                <a:cubicBezTo>
                  <a:pt x="361853" y="213797"/>
                  <a:pt x="352714" y="222936"/>
                  <a:pt x="341440" y="222936"/>
                </a:cubicBezTo>
                <a:cubicBezTo>
                  <a:pt x="330166" y="222936"/>
                  <a:pt x="321028" y="213797"/>
                  <a:pt x="321028" y="202523"/>
                </a:cubicBezTo>
                <a:cubicBezTo>
                  <a:pt x="321028" y="191250"/>
                  <a:pt x="330166" y="182110"/>
                  <a:pt x="341440" y="182110"/>
                </a:cubicBezTo>
                <a:close/>
                <a:moveTo>
                  <a:pt x="292663" y="182110"/>
                </a:moveTo>
                <a:cubicBezTo>
                  <a:pt x="303937" y="182110"/>
                  <a:pt x="313076" y="191250"/>
                  <a:pt x="313076" y="202523"/>
                </a:cubicBezTo>
                <a:cubicBezTo>
                  <a:pt x="313076" y="213797"/>
                  <a:pt x="303937" y="222936"/>
                  <a:pt x="292663" y="222936"/>
                </a:cubicBezTo>
                <a:cubicBezTo>
                  <a:pt x="281389" y="222936"/>
                  <a:pt x="272251" y="213797"/>
                  <a:pt x="272251" y="202523"/>
                </a:cubicBezTo>
                <a:cubicBezTo>
                  <a:pt x="272251" y="191250"/>
                  <a:pt x="281389" y="182110"/>
                  <a:pt x="292663" y="182110"/>
                </a:cubicBezTo>
                <a:close/>
                <a:moveTo>
                  <a:pt x="243886" y="182110"/>
                </a:moveTo>
                <a:cubicBezTo>
                  <a:pt x="255160" y="182110"/>
                  <a:pt x="264299" y="191250"/>
                  <a:pt x="264299" y="202523"/>
                </a:cubicBezTo>
                <a:cubicBezTo>
                  <a:pt x="264299" y="213797"/>
                  <a:pt x="255160" y="222936"/>
                  <a:pt x="243886" y="222936"/>
                </a:cubicBezTo>
                <a:cubicBezTo>
                  <a:pt x="232612" y="222936"/>
                  <a:pt x="223473" y="213797"/>
                  <a:pt x="223473" y="202523"/>
                </a:cubicBezTo>
                <a:cubicBezTo>
                  <a:pt x="223473" y="191250"/>
                  <a:pt x="232612" y="182110"/>
                  <a:pt x="243886" y="182110"/>
                </a:cubicBezTo>
                <a:close/>
                <a:moveTo>
                  <a:pt x="195109" y="182110"/>
                </a:moveTo>
                <a:cubicBezTo>
                  <a:pt x="206383" y="182110"/>
                  <a:pt x="215522" y="191250"/>
                  <a:pt x="215522" y="202523"/>
                </a:cubicBezTo>
                <a:cubicBezTo>
                  <a:pt x="215522" y="213797"/>
                  <a:pt x="206383" y="222936"/>
                  <a:pt x="195109" y="222936"/>
                </a:cubicBezTo>
                <a:cubicBezTo>
                  <a:pt x="183835" y="222936"/>
                  <a:pt x="174696" y="213797"/>
                  <a:pt x="174696" y="202523"/>
                </a:cubicBezTo>
                <a:cubicBezTo>
                  <a:pt x="174696" y="191250"/>
                  <a:pt x="183835" y="182110"/>
                  <a:pt x="195109" y="182110"/>
                </a:cubicBezTo>
                <a:close/>
                <a:moveTo>
                  <a:pt x="146332" y="182110"/>
                </a:moveTo>
                <a:cubicBezTo>
                  <a:pt x="157606" y="182110"/>
                  <a:pt x="166745" y="191250"/>
                  <a:pt x="166745" y="202523"/>
                </a:cubicBezTo>
                <a:cubicBezTo>
                  <a:pt x="166745" y="213797"/>
                  <a:pt x="157606" y="222936"/>
                  <a:pt x="146332" y="222936"/>
                </a:cubicBezTo>
                <a:cubicBezTo>
                  <a:pt x="135058" y="222936"/>
                  <a:pt x="125919" y="213797"/>
                  <a:pt x="125919" y="202523"/>
                </a:cubicBezTo>
                <a:cubicBezTo>
                  <a:pt x="125919" y="191250"/>
                  <a:pt x="135058" y="182110"/>
                  <a:pt x="146332" y="182110"/>
                </a:cubicBezTo>
                <a:close/>
                <a:moveTo>
                  <a:pt x="97555" y="182110"/>
                </a:moveTo>
                <a:cubicBezTo>
                  <a:pt x="108829" y="182110"/>
                  <a:pt x="117968" y="191250"/>
                  <a:pt x="117968" y="202523"/>
                </a:cubicBezTo>
                <a:cubicBezTo>
                  <a:pt x="117968" y="213797"/>
                  <a:pt x="108829" y="222936"/>
                  <a:pt x="97555" y="222936"/>
                </a:cubicBezTo>
                <a:cubicBezTo>
                  <a:pt x="86281" y="222936"/>
                  <a:pt x="77142" y="213797"/>
                  <a:pt x="77142" y="202523"/>
                </a:cubicBezTo>
                <a:cubicBezTo>
                  <a:pt x="77142" y="191250"/>
                  <a:pt x="86281" y="182110"/>
                  <a:pt x="97555" y="182110"/>
                </a:cubicBezTo>
                <a:close/>
                <a:moveTo>
                  <a:pt x="48778" y="182110"/>
                </a:moveTo>
                <a:cubicBezTo>
                  <a:pt x="60052" y="182110"/>
                  <a:pt x="69191" y="191250"/>
                  <a:pt x="69191" y="202523"/>
                </a:cubicBezTo>
                <a:cubicBezTo>
                  <a:pt x="69191" y="213797"/>
                  <a:pt x="60052" y="222936"/>
                  <a:pt x="48778" y="222936"/>
                </a:cubicBezTo>
                <a:cubicBezTo>
                  <a:pt x="37504" y="222936"/>
                  <a:pt x="28365" y="213797"/>
                  <a:pt x="28365" y="202523"/>
                </a:cubicBezTo>
                <a:cubicBezTo>
                  <a:pt x="28365" y="191250"/>
                  <a:pt x="37504" y="182110"/>
                  <a:pt x="48778" y="182110"/>
                </a:cubicBezTo>
                <a:close/>
                <a:moveTo>
                  <a:pt x="2" y="182110"/>
                </a:moveTo>
                <a:cubicBezTo>
                  <a:pt x="11275" y="182110"/>
                  <a:pt x="20414" y="191250"/>
                  <a:pt x="20414" y="202523"/>
                </a:cubicBezTo>
                <a:cubicBezTo>
                  <a:pt x="20414" y="213797"/>
                  <a:pt x="11275" y="222936"/>
                  <a:pt x="2" y="222936"/>
                </a:cubicBezTo>
                <a:lnTo>
                  <a:pt x="0" y="222935"/>
                </a:lnTo>
                <a:lnTo>
                  <a:pt x="0" y="182111"/>
                </a:lnTo>
                <a:close/>
                <a:moveTo>
                  <a:pt x="975542" y="128024"/>
                </a:moveTo>
                <a:cubicBezTo>
                  <a:pt x="986816" y="128024"/>
                  <a:pt x="995955" y="137163"/>
                  <a:pt x="995955" y="148437"/>
                </a:cubicBezTo>
                <a:cubicBezTo>
                  <a:pt x="995955" y="159711"/>
                  <a:pt x="986816" y="168850"/>
                  <a:pt x="975542" y="168850"/>
                </a:cubicBezTo>
                <a:cubicBezTo>
                  <a:pt x="964268" y="168850"/>
                  <a:pt x="955129" y="159711"/>
                  <a:pt x="955129" y="148437"/>
                </a:cubicBezTo>
                <a:cubicBezTo>
                  <a:pt x="955129" y="137163"/>
                  <a:pt x="964268" y="128024"/>
                  <a:pt x="975542" y="128024"/>
                </a:cubicBezTo>
                <a:close/>
                <a:moveTo>
                  <a:pt x="926765" y="128024"/>
                </a:moveTo>
                <a:cubicBezTo>
                  <a:pt x="938039" y="128024"/>
                  <a:pt x="947178" y="137163"/>
                  <a:pt x="947178" y="148437"/>
                </a:cubicBezTo>
                <a:cubicBezTo>
                  <a:pt x="947178" y="159711"/>
                  <a:pt x="938039" y="168850"/>
                  <a:pt x="926765" y="168850"/>
                </a:cubicBezTo>
                <a:cubicBezTo>
                  <a:pt x="915491" y="168850"/>
                  <a:pt x="906352" y="159711"/>
                  <a:pt x="906352" y="148437"/>
                </a:cubicBezTo>
                <a:cubicBezTo>
                  <a:pt x="906352" y="137163"/>
                  <a:pt x="915491" y="128024"/>
                  <a:pt x="926765" y="128024"/>
                </a:cubicBezTo>
                <a:close/>
                <a:moveTo>
                  <a:pt x="877988" y="128024"/>
                </a:moveTo>
                <a:cubicBezTo>
                  <a:pt x="889262" y="128024"/>
                  <a:pt x="898401" y="137163"/>
                  <a:pt x="898401" y="148437"/>
                </a:cubicBezTo>
                <a:cubicBezTo>
                  <a:pt x="898401" y="159711"/>
                  <a:pt x="889262" y="168850"/>
                  <a:pt x="877988" y="168850"/>
                </a:cubicBezTo>
                <a:cubicBezTo>
                  <a:pt x="866714" y="168850"/>
                  <a:pt x="857575" y="159711"/>
                  <a:pt x="857575" y="148437"/>
                </a:cubicBezTo>
                <a:cubicBezTo>
                  <a:pt x="857575" y="137163"/>
                  <a:pt x="866714" y="128024"/>
                  <a:pt x="877988" y="128024"/>
                </a:cubicBezTo>
                <a:close/>
                <a:moveTo>
                  <a:pt x="829211" y="128024"/>
                </a:moveTo>
                <a:cubicBezTo>
                  <a:pt x="840485" y="128024"/>
                  <a:pt x="849624" y="137163"/>
                  <a:pt x="849624" y="148437"/>
                </a:cubicBezTo>
                <a:cubicBezTo>
                  <a:pt x="849624" y="159711"/>
                  <a:pt x="840485" y="168850"/>
                  <a:pt x="829211" y="168850"/>
                </a:cubicBezTo>
                <a:cubicBezTo>
                  <a:pt x="817937" y="168850"/>
                  <a:pt x="808798" y="159711"/>
                  <a:pt x="808798" y="148437"/>
                </a:cubicBezTo>
                <a:cubicBezTo>
                  <a:pt x="808798" y="137163"/>
                  <a:pt x="817937" y="128024"/>
                  <a:pt x="829211" y="128024"/>
                </a:cubicBezTo>
                <a:close/>
                <a:moveTo>
                  <a:pt x="780434" y="128024"/>
                </a:moveTo>
                <a:cubicBezTo>
                  <a:pt x="791708" y="128024"/>
                  <a:pt x="800847" y="137163"/>
                  <a:pt x="800847" y="148437"/>
                </a:cubicBezTo>
                <a:cubicBezTo>
                  <a:pt x="800847" y="159711"/>
                  <a:pt x="791708" y="168850"/>
                  <a:pt x="780434" y="168850"/>
                </a:cubicBezTo>
                <a:cubicBezTo>
                  <a:pt x="769160" y="168850"/>
                  <a:pt x="760021" y="159711"/>
                  <a:pt x="760021" y="148437"/>
                </a:cubicBezTo>
                <a:cubicBezTo>
                  <a:pt x="760021" y="137163"/>
                  <a:pt x="769160" y="128024"/>
                  <a:pt x="780434" y="128024"/>
                </a:cubicBezTo>
                <a:close/>
                <a:moveTo>
                  <a:pt x="731657" y="128024"/>
                </a:moveTo>
                <a:cubicBezTo>
                  <a:pt x="742931" y="128024"/>
                  <a:pt x="752070" y="137163"/>
                  <a:pt x="752070" y="148437"/>
                </a:cubicBezTo>
                <a:cubicBezTo>
                  <a:pt x="752070" y="159711"/>
                  <a:pt x="742931" y="168850"/>
                  <a:pt x="731657" y="168850"/>
                </a:cubicBezTo>
                <a:cubicBezTo>
                  <a:pt x="720383" y="168850"/>
                  <a:pt x="711244" y="159711"/>
                  <a:pt x="711244" y="148437"/>
                </a:cubicBezTo>
                <a:cubicBezTo>
                  <a:pt x="711244" y="137163"/>
                  <a:pt x="720383" y="128024"/>
                  <a:pt x="731657" y="128024"/>
                </a:cubicBezTo>
                <a:close/>
                <a:moveTo>
                  <a:pt x="682880" y="128024"/>
                </a:moveTo>
                <a:cubicBezTo>
                  <a:pt x="694153" y="128024"/>
                  <a:pt x="703293" y="137163"/>
                  <a:pt x="703293" y="148437"/>
                </a:cubicBezTo>
                <a:cubicBezTo>
                  <a:pt x="703293" y="159711"/>
                  <a:pt x="694153" y="168850"/>
                  <a:pt x="682880" y="168850"/>
                </a:cubicBezTo>
                <a:cubicBezTo>
                  <a:pt x="671606" y="168850"/>
                  <a:pt x="662467" y="159711"/>
                  <a:pt x="662467" y="148437"/>
                </a:cubicBezTo>
                <a:cubicBezTo>
                  <a:pt x="662467" y="137163"/>
                  <a:pt x="671606" y="128024"/>
                  <a:pt x="682880" y="128024"/>
                </a:cubicBezTo>
                <a:close/>
                <a:moveTo>
                  <a:pt x="634103" y="128024"/>
                </a:moveTo>
                <a:cubicBezTo>
                  <a:pt x="645377" y="128024"/>
                  <a:pt x="654516" y="137163"/>
                  <a:pt x="654516" y="148437"/>
                </a:cubicBezTo>
                <a:cubicBezTo>
                  <a:pt x="654516" y="159711"/>
                  <a:pt x="645377" y="168850"/>
                  <a:pt x="634103" y="168850"/>
                </a:cubicBezTo>
                <a:cubicBezTo>
                  <a:pt x="622829" y="168850"/>
                  <a:pt x="613690" y="159711"/>
                  <a:pt x="613690" y="148437"/>
                </a:cubicBezTo>
                <a:cubicBezTo>
                  <a:pt x="613690" y="137163"/>
                  <a:pt x="622829" y="128024"/>
                  <a:pt x="634103" y="128024"/>
                </a:cubicBezTo>
                <a:close/>
                <a:moveTo>
                  <a:pt x="585326" y="128024"/>
                </a:moveTo>
                <a:cubicBezTo>
                  <a:pt x="596599" y="128024"/>
                  <a:pt x="605738" y="137163"/>
                  <a:pt x="605738" y="148437"/>
                </a:cubicBezTo>
                <a:cubicBezTo>
                  <a:pt x="605738" y="159711"/>
                  <a:pt x="596599" y="168850"/>
                  <a:pt x="585326" y="168850"/>
                </a:cubicBezTo>
                <a:cubicBezTo>
                  <a:pt x="574052" y="168850"/>
                  <a:pt x="564913" y="159711"/>
                  <a:pt x="564913" y="148437"/>
                </a:cubicBezTo>
                <a:cubicBezTo>
                  <a:pt x="564913" y="137163"/>
                  <a:pt x="574052" y="128024"/>
                  <a:pt x="585326" y="128024"/>
                </a:cubicBezTo>
                <a:close/>
                <a:moveTo>
                  <a:pt x="536549" y="128024"/>
                </a:moveTo>
                <a:cubicBezTo>
                  <a:pt x="547822" y="128024"/>
                  <a:pt x="556961" y="137163"/>
                  <a:pt x="556961" y="148437"/>
                </a:cubicBezTo>
                <a:cubicBezTo>
                  <a:pt x="556961" y="159711"/>
                  <a:pt x="547822" y="168850"/>
                  <a:pt x="536549" y="168850"/>
                </a:cubicBezTo>
                <a:cubicBezTo>
                  <a:pt x="525275" y="168850"/>
                  <a:pt x="516136" y="159711"/>
                  <a:pt x="516136" y="148437"/>
                </a:cubicBezTo>
                <a:cubicBezTo>
                  <a:pt x="516136" y="137163"/>
                  <a:pt x="525275" y="128024"/>
                  <a:pt x="536549" y="128024"/>
                </a:cubicBezTo>
                <a:close/>
                <a:moveTo>
                  <a:pt x="487772" y="128024"/>
                </a:moveTo>
                <a:cubicBezTo>
                  <a:pt x="499045" y="128024"/>
                  <a:pt x="508184" y="137163"/>
                  <a:pt x="508184" y="148437"/>
                </a:cubicBezTo>
                <a:cubicBezTo>
                  <a:pt x="508184" y="159711"/>
                  <a:pt x="499045" y="168850"/>
                  <a:pt x="487772" y="168850"/>
                </a:cubicBezTo>
                <a:cubicBezTo>
                  <a:pt x="476498" y="168850"/>
                  <a:pt x="467359" y="159711"/>
                  <a:pt x="467359" y="148437"/>
                </a:cubicBezTo>
                <a:cubicBezTo>
                  <a:pt x="467359" y="137163"/>
                  <a:pt x="476498" y="128024"/>
                  <a:pt x="487772" y="128024"/>
                </a:cubicBezTo>
                <a:close/>
                <a:moveTo>
                  <a:pt x="438994" y="128024"/>
                </a:moveTo>
                <a:cubicBezTo>
                  <a:pt x="450268" y="128024"/>
                  <a:pt x="459407" y="137163"/>
                  <a:pt x="459407" y="148437"/>
                </a:cubicBezTo>
                <a:cubicBezTo>
                  <a:pt x="459407" y="159711"/>
                  <a:pt x="450268" y="168850"/>
                  <a:pt x="438994" y="168850"/>
                </a:cubicBezTo>
                <a:cubicBezTo>
                  <a:pt x="427721" y="168850"/>
                  <a:pt x="418582" y="159711"/>
                  <a:pt x="418582" y="148437"/>
                </a:cubicBezTo>
                <a:cubicBezTo>
                  <a:pt x="418582" y="137163"/>
                  <a:pt x="427721" y="128024"/>
                  <a:pt x="438994" y="128024"/>
                </a:cubicBezTo>
                <a:close/>
                <a:moveTo>
                  <a:pt x="390217" y="128024"/>
                </a:moveTo>
                <a:cubicBezTo>
                  <a:pt x="401491" y="128024"/>
                  <a:pt x="410630" y="137163"/>
                  <a:pt x="410630" y="148437"/>
                </a:cubicBezTo>
                <a:cubicBezTo>
                  <a:pt x="410630" y="159711"/>
                  <a:pt x="401491" y="168850"/>
                  <a:pt x="390217" y="168850"/>
                </a:cubicBezTo>
                <a:cubicBezTo>
                  <a:pt x="378944" y="168850"/>
                  <a:pt x="369805" y="159711"/>
                  <a:pt x="369805" y="148437"/>
                </a:cubicBezTo>
                <a:cubicBezTo>
                  <a:pt x="369805" y="137163"/>
                  <a:pt x="378944" y="128024"/>
                  <a:pt x="390217" y="128024"/>
                </a:cubicBezTo>
                <a:close/>
                <a:moveTo>
                  <a:pt x="341440" y="128024"/>
                </a:moveTo>
                <a:cubicBezTo>
                  <a:pt x="352714" y="128024"/>
                  <a:pt x="361853" y="137163"/>
                  <a:pt x="361853" y="148437"/>
                </a:cubicBezTo>
                <a:cubicBezTo>
                  <a:pt x="361853" y="159711"/>
                  <a:pt x="352714" y="168850"/>
                  <a:pt x="341440" y="168850"/>
                </a:cubicBezTo>
                <a:cubicBezTo>
                  <a:pt x="330166" y="168850"/>
                  <a:pt x="321028" y="159711"/>
                  <a:pt x="321028" y="148437"/>
                </a:cubicBezTo>
                <a:cubicBezTo>
                  <a:pt x="321028" y="137163"/>
                  <a:pt x="330166" y="128024"/>
                  <a:pt x="341440" y="128024"/>
                </a:cubicBezTo>
                <a:close/>
                <a:moveTo>
                  <a:pt x="292663" y="128024"/>
                </a:moveTo>
                <a:cubicBezTo>
                  <a:pt x="303937" y="128024"/>
                  <a:pt x="313076" y="137163"/>
                  <a:pt x="313076" y="148437"/>
                </a:cubicBezTo>
                <a:cubicBezTo>
                  <a:pt x="313076" y="159711"/>
                  <a:pt x="303937" y="168850"/>
                  <a:pt x="292663" y="168850"/>
                </a:cubicBezTo>
                <a:cubicBezTo>
                  <a:pt x="281389" y="168850"/>
                  <a:pt x="272251" y="159711"/>
                  <a:pt x="272251" y="148437"/>
                </a:cubicBezTo>
                <a:cubicBezTo>
                  <a:pt x="272251" y="137163"/>
                  <a:pt x="281389" y="128024"/>
                  <a:pt x="292663" y="128024"/>
                </a:cubicBezTo>
                <a:close/>
                <a:moveTo>
                  <a:pt x="243886" y="128024"/>
                </a:moveTo>
                <a:cubicBezTo>
                  <a:pt x="255160" y="128024"/>
                  <a:pt x="264299" y="137163"/>
                  <a:pt x="264299" y="148437"/>
                </a:cubicBezTo>
                <a:cubicBezTo>
                  <a:pt x="264299" y="159711"/>
                  <a:pt x="255160" y="168850"/>
                  <a:pt x="243886" y="168850"/>
                </a:cubicBezTo>
                <a:cubicBezTo>
                  <a:pt x="232612" y="168850"/>
                  <a:pt x="223473" y="159711"/>
                  <a:pt x="223473" y="148437"/>
                </a:cubicBezTo>
                <a:cubicBezTo>
                  <a:pt x="223473" y="137163"/>
                  <a:pt x="232612" y="128024"/>
                  <a:pt x="243886" y="128024"/>
                </a:cubicBezTo>
                <a:close/>
                <a:moveTo>
                  <a:pt x="195109" y="128024"/>
                </a:moveTo>
                <a:cubicBezTo>
                  <a:pt x="206383" y="128024"/>
                  <a:pt x="215522" y="137163"/>
                  <a:pt x="215522" y="148437"/>
                </a:cubicBezTo>
                <a:cubicBezTo>
                  <a:pt x="215522" y="159711"/>
                  <a:pt x="206383" y="168850"/>
                  <a:pt x="195109" y="168850"/>
                </a:cubicBezTo>
                <a:cubicBezTo>
                  <a:pt x="183835" y="168850"/>
                  <a:pt x="174696" y="159711"/>
                  <a:pt x="174696" y="148437"/>
                </a:cubicBezTo>
                <a:cubicBezTo>
                  <a:pt x="174696" y="137163"/>
                  <a:pt x="183835" y="128024"/>
                  <a:pt x="195109" y="128024"/>
                </a:cubicBezTo>
                <a:close/>
                <a:moveTo>
                  <a:pt x="146332" y="128024"/>
                </a:moveTo>
                <a:cubicBezTo>
                  <a:pt x="157606" y="128024"/>
                  <a:pt x="166745" y="137163"/>
                  <a:pt x="166745" y="148437"/>
                </a:cubicBezTo>
                <a:cubicBezTo>
                  <a:pt x="166745" y="159711"/>
                  <a:pt x="157606" y="168850"/>
                  <a:pt x="146332" y="168850"/>
                </a:cubicBezTo>
                <a:cubicBezTo>
                  <a:pt x="135058" y="168850"/>
                  <a:pt x="125919" y="159711"/>
                  <a:pt x="125919" y="148437"/>
                </a:cubicBezTo>
                <a:cubicBezTo>
                  <a:pt x="125919" y="137163"/>
                  <a:pt x="135058" y="128024"/>
                  <a:pt x="146332" y="128024"/>
                </a:cubicBezTo>
                <a:close/>
                <a:moveTo>
                  <a:pt x="97555" y="128024"/>
                </a:moveTo>
                <a:cubicBezTo>
                  <a:pt x="108829" y="128024"/>
                  <a:pt x="117968" y="137163"/>
                  <a:pt x="117968" y="148437"/>
                </a:cubicBezTo>
                <a:cubicBezTo>
                  <a:pt x="117968" y="159711"/>
                  <a:pt x="108829" y="168850"/>
                  <a:pt x="97555" y="168850"/>
                </a:cubicBezTo>
                <a:cubicBezTo>
                  <a:pt x="86281" y="168850"/>
                  <a:pt x="77142" y="159711"/>
                  <a:pt x="77142" y="148437"/>
                </a:cubicBezTo>
                <a:cubicBezTo>
                  <a:pt x="77142" y="137163"/>
                  <a:pt x="86281" y="128024"/>
                  <a:pt x="97555" y="128024"/>
                </a:cubicBezTo>
                <a:close/>
                <a:moveTo>
                  <a:pt x="48778" y="128024"/>
                </a:moveTo>
                <a:cubicBezTo>
                  <a:pt x="60052" y="128024"/>
                  <a:pt x="69191" y="137163"/>
                  <a:pt x="69191" y="148437"/>
                </a:cubicBezTo>
                <a:cubicBezTo>
                  <a:pt x="69191" y="159711"/>
                  <a:pt x="60052" y="168850"/>
                  <a:pt x="48778" y="168850"/>
                </a:cubicBezTo>
                <a:cubicBezTo>
                  <a:pt x="37504" y="168850"/>
                  <a:pt x="28365" y="159711"/>
                  <a:pt x="28365" y="148437"/>
                </a:cubicBezTo>
                <a:cubicBezTo>
                  <a:pt x="28365" y="137163"/>
                  <a:pt x="37504" y="128024"/>
                  <a:pt x="48778" y="128024"/>
                </a:cubicBezTo>
                <a:close/>
                <a:moveTo>
                  <a:pt x="2" y="128024"/>
                </a:moveTo>
                <a:cubicBezTo>
                  <a:pt x="11275" y="128024"/>
                  <a:pt x="20414" y="137163"/>
                  <a:pt x="20414" y="148437"/>
                </a:cubicBezTo>
                <a:cubicBezTo>
                  <a:pt x="20414" y="159711"/>
                  <a:pt x="11275" y="168850"/>
                  <a:pt x="2" y="168850"/>
                </a:cubicBezTo>
                <a:lnTo>
                  <a:pt x="0" y="168849"/>
                </a:lnTo>
                <a:lnTo>
                  <a:pt x="0" y="128025"/>
                </a:lnTo>
                <a:close/>
                <a:moveTo>
                  <a:pt x="1006915" y="87087"/>
                </a:moveTo>
                <a:lnTo>
                  <a:pt x="1006262" y="100037"/>
                </a:lnTo>
                <a:lnTo>
                  <a:pt x="1003906" y="94351"/>
                </a:lnTo>
                <a:close/>
                <a:moveTo>
                  <a:pt x="975542" y="73938"/>
                </a:moveTo>
                <a:cubicBezTo>
                  <a:pt x="986816" y="73938"/>
                  <a:pt x="995955" y="83077"/>
                  <a:pt x="995955" y="94351"/>
                </a:cubicBezTo>
                <a:cubicBezTo>
                  <a:pt x="995955" y="105625"/>
                  <a:pt x="986816" y="114764"/>
                  <a:pt x="975542" y="114764"/>
                </a:cubicBezTo>
                <a:cubicBezTo>
                  <a:pt x="964268" y="114764"/>
                  <a:pt x="955129" y="105625"/>
                  <a:pt x="955129" y="94351"/>
                </a:cubicBezTo>
                <a:cubicBezTo>
                  <a:pt x="955129" y="83077"/>
                  <a:pt x="964268" y="73938"/>
                  <a:pt x="975542" y="73938"/>
                </a:cubicBezTo>
                <a:close/>
                <a:moveTo>
                  <a:pt x="926765" y="73938"/>
                </a:moveTo>
                <a:cubicBezTo>
                  <a:pt x="938039" y="73938"/>
                  <a:pt x="947178" y="83077"/>
                  <a:pt x="947178" y="94351"/>
                </a:cubicBezTo>
                <a:cubicBezTo>
                  <a:pt x="947178" y="105625"/>
                  <a:pt x="938039" y="114764"/>
                  <a:pt x="926765" y="114764"/>
                </a:cubicBezTo>
                <a:cubicBezTo>
                  <a:pt x="915491" y="114764"/>
                  <a:pt x="906352" y="105625"/>
                  <a:pt x="906352" y="94351"/>
                </a:cubicBezTo>
                <a:cubicBezTo>
                  <a:pt x="906352" y="83077"/>
                  <a:pt x="915491" y="73938"/>
                  <a:pt x="926765" y="73938"/>
                </a:cubicBezTo>
                <a:close/>
                <a:moveTo>
                  <a:pt x="877988" y="73938"/>
                </a:moveTo>
                <a:cubicBezTo>
                  <a:pt x="889262" y="73938"/>
                  <a:pt x="898401" y="83077"/>
                  <a:pt x="898401" y="94351"/>
                </a:cubicBezTo>
                <a:cubicBezTo>
                  <a:pt x="898401" y="105625"/>
                  <a:pt x="889262" y="114764"/>
                  <a:pt x="877988" y="114764"/>
                </a:cubicBezTo>
                <a:cubicBezTo>
                  <a:pt x="866714" y="114764"/>
                  <a:pt x="857575" y="105625"/>
                  <a:pt x="857575" y="94351"/>
                </a:cubicBezTo>
                <a:cubicBezTo>
                  <a:pt x="857575" y="83077"/>
                  <a:pt x="866714" y="73938"/>
                  <a:pt x="877988" y="73938"/>
                </a:cubicBezTo>
                <a:close/>
                <a:moveTo>
                  <a:pt x="829211" y="73938"/>
                </a:moveTo>
                <a:cubicBezTo>
                  <a:pt x="840485" y="73938"/>
                  <a:pt x="849624" y="83077"/>
                  <a:pt x="849624" y="94351"/>
                </a:cubicBezTo>
                <a:cubicBezTo>
                  <a:pt x="849624" y="105625"/>
                  <a:pt x="840485" y="114764"/>
                  <a:pt x="829211" y="114764"/>
                </a:cubicBezTo>
                <a:cubicBezTo>
                  <a:pt x="817937" y="114764"/>
                  <a:pt x="808798" y="105625"/>
                  <a:pt x="808798" y="94351"/>
                </a:cubicBezTo>
                <a:cubicBezTo>
                  <a:pt x="808798" y="83077"/>
                  <a:pt x="817937" y="73938"/>
                  <a:pt x="829211" y="73938"/>
                </a:cubicBezTo>
                <a:close/>
                <a:moveTo>
                  <a:pt x="780434" y="73938"/>
                </a:moveTo>
                <a:cubicBezTo>
                  <a:pt x="791708" y="73938"/>
                  <a:pt x="800847" y="83077"/>
                  <a:pt x="800847" y="94351"/>
                </a:cubicBezTo>
                <a:cubicBezTo>
                  <a:pt x="800847" y="105625"/>
                  <a:pt x="791708" y="114764"/>
                  <a:pt x="780434" y="114764"/>
                </a:cubicBezTo>
                <a:cubicBezTo>
                  <a:pt x="769160" y="114764"/>
                  <a:pt x="760021" y="105625"/>
                  <a:pt x="760021" y="94351"/>
                </a:cubicBezTo>
                <a:cubicBezTo>
                  <a:pt x="760021" y="83077"/>
                  <a:pt x="769160" y="73938"/>
                  <a:pt x="780434" y="73938"/>
                </a:cubicBezTo>
                <a:close/>
                <a:moveTo>
                  <a:pt x="731657" y="73938"/>
                </a:moveTo>
                <a:cubicBezTo>
                  <a:pt x="742931" y="73938"/>
                  <a:pt x="752070" y="83077"/>
                  <a:pt x="752070" y="94351"/>
                </a:cubicBezTo>
                <a:cubicBezTo>
                  <a:pt x="752070" y="105625"/>
                  <a:pt x="742931" y="114764"/>
                  <a:pt x="731657" y="114764"/>
                </a:cubicBezTo>
                <a:cubicBezTo>
                  <a:pt x="720383" y="114764"/>
                  <a:pt x="711244" y="105625"/>
                  <a:pt x="711244" y="94351"/>
                </a:cubicBezTo>
                <a:cubicBezTo>
                  <a:pt x="711244" y="83077"/>
                  <a:pt x="720383" y="73938"/>
                  <a:pt x="731657" y="73938"/>
                </a:cubicBezTo>
                <a:close/>
                <a:moveTo>
                  <a:pt x="682880" y="73938"/>
                </a:moveTo>
                <a:cubicBezTo>
                  <a:pt x="694153" y="73938"/>
                  <a:pt x="703293" y="83077"/>
                  <a:pt x="703293" y="94351"/>
                </a:cubicBezTo>
                <a:cubicBezTo>
                  <a:pt x="703293" y="105625"/>
                  <a:pt x="694153" y="114764"/>
                  <a:pt x="682880" y="114764"/>
                </a:cubicBezTo>
                <a:cubicBezTo>
                  <a:pt x="671606" y="114764"/>
                  <a:pt x="662467" y="105625"/>
                  <a:pt x="662467" y="94351"/>
                </a:cubicBezTo>
                <a:cubicBezTo>
                  <a:pt x="662467" y="83077"/>
                  <a:pt x="671606" y="73938"/>
                  <a:pt x="682880" y="73938"/>
                </a:cubicBezTo>
                <a:close/>
                <a:moveTo>
                  <a:pt x="634103" y="73938"/>
                </a:moveTo>
                <a:cubicBezTo>
                  <a:pt x="645377" y="73938"/>
                  <a:pt x="654516" y="83077"/>
                  <a:pt x="654516" y="94351"/>
                </a:cubicBezTo>
                <a:cubicBezTo>
                  <a:pt x="654516" y="105625"/>
                  <a:pt x="645377" y="114764"/>
                  <a:pt x="634103" y="114764"/>
                </a:cubicBezTo>
                <a:cubicBezTo>
                  <a:pt x="622829" y="114764"/>
                  <a:pt x="613690" y="105625"/>
                  <a:pt x="613690" y="94351"/>
                </a:cubicBezTo>
                <a:cubicBezTo>
                  <a:pt x="613690" y="83077"/>
                  <a:pt x="622829" y="73938"/>
                  <a:pt x="634103" y="73938"/>
                </a:cubicBezTo>
                <a:close/>
                <a:moveTo>
                  <a:pt x="585326" y="73938"/>
                </a:moveTo>
                <a:cubicBezTo>
                  <a:pt x="596599" y="73938"/>
                  <a:pt x="605738" y="83077"/>
                  <a:pt x="605738" y="94351"/>
                </a:cubicBezTo>
                <a:cubicBezTo>
                  <a:pt x="605738" y="105625"/>
                  <a:pt x="596599" y="114764"/>
                  <a:pt x="585326" y="114764"/>
                </a:cubicBezTo>
                <a:cubicBezTo>
                  <a:pt x="574052" y="114764"/>
                  <a:pt x="564913" y="105625"/>
                  <a:pt x="564913" y="94351"/>
                </a:cubicBezTo>
                <a:cubicBezTo>
                  <a:pt x="564913" y="83077"/>
                  <a:pt x="574052" y="73938"/>
                  <a:pt x="585326" y="73938"/>
                </a:cubicBezTo>
                <a:close/>
                <a:moveTo>
                  <a:pt x="536549" y="73938"/>
                </a:moveTo>
                <a:cubicBezTo>
                  <a:pt x="547822" y="73938"/>
                  <a:pt x="556961" y="83077"/>
                  <a:pt x="556961" y="94351"/>
                </a:cubicBezTo>
                <a:cubicBezTo>
                  <a:pt x="556961" y="105625"/>
                  <a:pt x="547822" y="114764"/>
                  <a:pt x="536549" y="114764"/>
                </a:cubicBezTo>
                <a:cubicBezTo>
                  <a:pt x="525275" y="114764"/>
                  <a:pt x="516136" y="105625"/>
                  <a:pt x="516136" y="94351"/>
                </a:cubicBezTo>
                <a:cubicBezTo>
                  <a:pt x="516136" y="83077"/>
                  <a:pt x="525275" y="73938"/>
                  <a:pt x="536549" y="73938"/>
                </a:cubicBezTo>
                <a:close/>
                <a:moveTo>
                  <a:pt x="487772" y="73938"/>
                </a:moveTo>
                <a:cubicBezTo>
                  <a:pt x="499045" y="73938"/>
                  <a:pt x="508184" y="83077"/>
                  <a:pt x="508184" y="94351"/>
                </a:cubicBezTo>
                <a:cubicBezTo>
                  <a:pt x="508184" y="105625"/>
                  <a:pt x="499045" y="114764"/>
                  <a:pt x="487772" y="114764"/>
                </a:cubicBezTo>
                <a:cubicBezTo>
                  <a:pt x="476498" y="114764"/>
                  <a:pt x="467359" y="105625"/>
                  <a:pt x="467359" y="94351"/>
                </a:cubicBezTo>
                <a:cubicBezTo>
                  <a:pt x="467359" y="83077"/>
                  <a:pt x="476498" y="73938"/>
                  <a:pt x="487772" y="73938"/>
                </a:cubicBezTo>
                <a:close/>
                <a:moveTo>
                  <a:pt x="438994" y="73938"/>
                </a:moveTo>
                <a:cubicBezTo>
                  <a:pt x="450268" y="73938"/>
                  <a:pt x="459407" y="83077"/>
                  <a:pt x="459407" y="94351"/>
                </a:cubicBezTo>
                <a:cubicBezTo>
                  <a:pt x="459407" y="105625"/>
                  <a:pt x="450268" y="114764"/>
                  <a:pt x="438994" y="114764"/>
                </a:cubicBezTo>
                <a:cubicBezTo>
                  <a:pt x="427721" y="114764"/>
                  <a:pt x="418582" y="105625"/>
                  <a:pt x="418582" y="94351"/>
                </a:cubicBezTo>
                <a:cubicBezTo>
                  <a:pt x="418582" y="83077"/>
                  <a:pt x="427721" y="73938"/>
                  <a:pt x="438994" y="73938"/>
                </a:cubicBezTo>
                <a:close/>
                <a:moveTo>
                  <a:pt x="390217" y="73938"/>
                </a:moveTo>
                <a:cubicBezTo>
                  <a:pt x="401491" y="73938"/>
                  <a:pt x="410630" y="83077"/>
                  <a:pt x="410630" y="94351"/>
                </a:cubicBezTo>
                <a:cubicBezTo>
                  <a:pt x="410630" y="105625"/>
                  <a:pt x="401491" y="114764"/>
                  <a:pt x="390217" y="114764"/>
                </a:cubicBezTo>
                <a:cubicBezTo>
                  <a:pt x="378944" y="114764"/>
                  <a:pt x="369805" y="105625"/>
                  <a:pt x="369805" y="94351"/>
                </a:cubicBezTo>
                <a:cubicBezTo>
                  <a:pt x="369805" y="83077"/>
                  <a:pt x="378944" y="73938"/>
                  <a:pt x="390217" y="73938"/>
                </a:cubicBezTo>
                <a:close/>
                <a:moveTo>
                  <a:pt x="341440" y="73938"/>
                </a:moveTo>
                <a:cubicBezTo>
                  <a:pt x="352714" y="73938"/>
                  <a:pt x="361853" y="83077"/>
                  <a:pt x="361853" y="94351"/>
                </a:cubicBezTo>
                <a:cubicBezTo>
                  <a:pt x="361853" y="105625"/>
                  <a:pt x="352714" y="114764"/>
                  <a:pt x="341440" y="114764"/>
                </a:cubicBezTo>
                <a:cubicBezTo>
                  <a:pt x="330166" y="114764"/>
                  <a:pt x="321028" y="105625"/>
                  <a:pt x="321028" y="94351"/>
                </a:cubicBezTo>
                <a:cubicBezTo>
                  <a:pt x="321028" y="83077"/>
                  <a:pt x="330166" y="73938"/>
                  <a:pt x="341440" y="73938"/>
                </a:cubicBezTo>
                <a:close/>
                <a:moveTo>
                  <a:pt x="292663" y="73938"/>
                </a:moveTo>
                <a:cubicBezTo>
                  <a:pt x="303937" y="73938"/>
                  <a:pt x="313076" y="83077"/>
                  <a:pt x="313076" y="94351"/>
                </a:cubicBezTo>
                <a:cubicBezTo>
                  <a:pt x="313076" y="105625"/>
                  <a:pt x="303937" y="114764"/>
                  <a:pt x="292663" y="114764"/>
                </a:cubicBezTo>
                <a:cubicBezTo>
                  <a:pt x="281389" y="114764"/>
                  <a:pt x="272251" y="105625"/>
                  <a:pt x="272251" y="94351"/>
                </a:cubicBezTo>
                <a:cubicBezTo>
                  <a:pt x="272251" y="83077"/>
                  <a:pt x="281389" y="73938"/>
                  <a:pt x="292663" y="73938"/>
                </a:cubicBezTo>
                <a:close/>
                <a:moveTo>
                  <a:pt x="243886" y="73938"/>
                </a:moveTo>
                <a:cubicBezTo>
                  <a:pt x="255160" y="73938"/>
                  <a:pt x="264299" y="83077"/>
                  <a:pt x="264299" y="94351"/>
                </a:cubicBezTo>
                <a:cubicBezTo>
                  <a:pt x="264299" y="105625"/>
                  <a:pt x="255160" y="114764"/>
                  <a:pt x="243886" y="114764"/>
                </a:cubicBezTo>
                <a:cubicBezTo>
                  <a:pt x="232612" y="114764"/>
                  <a:pt x="223473" y="105625"/>
                  <a:pt x="223473" y="94351"/>
                </a:cubicBezTo>
                <a:cubicBezTo>
                  <a:pt x="223473" y="83077"/>
                  <a:pt x="232612" y="73938"/>
                  <a:pt x="243886" y="73938"/>
                </a:cubicBezTo>
                <a:close/>
                <a:moveTo>
                  <a:pt x="195109" y="73938"/>
                </a:moveTo>
                <a:cubicBezTo>
                  <a:pt x="206383" y="73938"/>
                  <a:pt x="215522" y="83077"/>
                  <a:pt x="215522" y="94351"/>
                </a:cubicBezTo>
                <a:cubicBezTo>
                  <a:pt x="215522" y="105625"/>
                  <a:pt x="206383" y="114764"/>
                  <a:pt x="195109" y="114764"/>
                </a:cubicBezTo>
                <a:cubicBezTo>
                  <a:pt x="183835" y="114764"/>
                  <a:pt x="174696" y="105625"/>
                  <a:pt x="174696" y="94351"/>
                </a:cubicBezTo>
                <a:cubicBezTo>
                  <a:pt x="174696" y="83077"/>
                  <a:pt x="183835" y="73938"/>
                  <a:pt x="195109" y="73938"/>
                </a:cubicBezTo>
                <a:close/>
                <a:moveTo>
                  <a:pt x="146332" y="73938"/>
                </a:moveTo>
                <a:cubicBezTo>
                  <a:pt x="157606" y="73938"/>
                  <a:pt x="166745" y="83077"/>
                  <a:pt x="166745" y="94351"/>
                </a:cubicBezTo>
                <a:cubicBezTo>
                  <a:pt x="166745" y="105625"/>
                  <a:pt x="157606" y="114764"/>
                  <a:pt x="146332" y="114764"/>
                </a:cubicBezTo>
                <a:cubicBezTo>
                  <a:pt x="135058" y="114764"/>
                  <a:pt x="125919" y="105625"/>
                  <a:pt x="125919" y="94351"/>
                </a:cubicBezTo>
                <a:cubicBezTo>
                  <a:pt x="125919" y="83077"/>
                  <a:pt x="135058" y="73938"/>
                  <a:pt x="146332" y="73938"/>
                </a:cubicBezTo>
                <a:close/>
                <a:moveTo>
                  <a:pt x="97555" y="73938"/>
                </a:moveTo>
                <a:cubicBezTo>
                  <a:pt x="108829" y="73938"/>
                  <a:pt x="117968" y="83077"/>
                  <a:pt x="117968" y="94351"/>
                </a:cubicBezTo>
                <a:cubicBezTo>
                  <a:pt x="117968" y="105625"/>
                  <a:pt x="108829" y="114764"/>
                  <a:pt x="97555" y="114764"/>
                </a:cubicBezTo>
                <a:cubicBezTo>
                  <a:pt x="86281" y="114764"/>
                  <a:pt x="77142" y="105625"/>
                  <a:pt x="77142" y="94351"/>
                </a:cubicBezTo>
                <a:cubicBezTo>
                  <a:pt x="77142" y="83077"/>
                  <a:pt x="86281" y="73938"/>
                  <a:pt x="97555" y="73938"/>
                </a:cubicBezTo>
                <a:close/>
                <a:moveTo>
                  <a:pt x="48778" y="73938"/>
                </a:moveTo>
                <a:cubicBezTo>
                  <a:pt x="60052" y="73938"/>
                  <a:pt x="69191" y="83077"/>
                  <a:pt x="69191" y="94351"/>
                </a:cubicBezTo>
                <a:cubicBezTo>
                  <a:pt x="69191" y="105625"/>
                  <a:pt x="60052" y="114764"/>
                  <a:pt x="48778" y="114764"/>
                </a:cubicBezTo>
                <a:cubicBezTo>
                  <a:pt x="37504" y="114764"/>
                  <a:pt x="28365" y="105625"/>
                  <a:pt x="28365" y="94351"/>
                </a:cubicBezTo>
                <a:cubicBezTo>
                  <a:pt x="28365" y="83077"/>
                  <a:pt x="37504" y="73938"/>
                  <a:pt x="48778" y="73938"/>
                </a:cubicBezTo>
                <a:close/>
                <a:moveTo>
                  <a:pt x="2" y="73938"/>
                </a:moveTo>
                <a:cubicBezTo>
                  <a:pt x="11275" y="73938"/>
                  <a:pt x="20414" y="83077"/>
                  <a:pt x="20414" y="94351"/>
                </a:cubicBezTo>
                <a:cubicBezTo>
                  <a:pt x="20414" y="105625"/>
                  <a:pt x="11275" y="114764"/>
                  <a:pt x="2" y="114764"/>
                </a:cubicBezTo>
                <a:lnTo>
                  <a:pt x="0" y="114763"/>
                </a:lnTo>
                <a:lnTo>
                  <a:pt x="0" y="73939"/>
                </a:lnTo>
                <a:close/>
                <a:moveTo>
                  <a:pt x="1010013" y="25745"/>
                </a:moveTo>
                <a:lnTo>
                  <a:pt x="1008696" y="51828"/>
                </a:lnTo>
                <a:lnTo>
                  <a:pt x="1003906" y="40265"/>
                </a:lnTo>
                <a:cubicBezTo>
                  <a:pt x="1003906" y="34628"/>
                  <a:pt x="1006192" y="29525"/>
                  <a:pt x="1009885" y="25831"/>
                </a:cubicBezTo>
                <a:close/>
                <a:moveTo>
                  <a:pt x="975542" y="19852"/>
                </a:moveTo>
                <a:cubicBezTo>
                  <a:pt x="986816" y="19852"/>
                  <a:pt x="995955" y="28991"/>
                  <a:pt x="995955" y="40265"/>
                </a:cubicBezTo>
                <a:cubicBezTo>
                  <a:pt x="995955" y="51539"/>
                  <a:pt x="986816" y="60678"/>
                  <a:pt x="975542" y="60678"/>
                </a:cubicBezTo>
                <a:cubicBezTo>
                  <a:pt x="964268" y="60678"/>
                  <a:pt x="955129" y="51539"/>
                  <a:pt x="955129" y="40265"/>
                </a:cubicBezTo>
                <a:cubicBezTo>
                  <a:pt x="955129" y="28991"/>
                  <a:pt x="964268" y="19852"/>
                  <a:pt x="975542" y="19852"/>
                </a:cubicBezTo>
                <a:close/>
                <a:moveTo>
                  <a:pt x="926765" y="19852"/>
                </a:moveTo>
                <a:cubicBezTo>
                  <a:pt x="938039" y="19852"/>
                  <a:pt x="947178" y="28991"/>
                  <a:pt x="947178" y="40265"/>
                </a:cubicBezTo>
                <a:cubicBezTo>
                  <a:pt x="947178" y="51539"/>
                  <a:pt x="938039" y="60678"/>
                  <a:pt x="926765" y="60678"/>
                </a:cubicBezTo>
                <a:cubicBezTo>
                  <a:pt x="915491" y="60678"/>
                  <a:pt x="906352" y="51539"/>
                  <a:pt x="906352" y="40265"/>
                </a:cubicBezTo>
                <a:cubicBezTo>
                  <a:pt x="906352" y="28991"/>
                  <a:pt x="915491" y="19852"/>
                  <a:pt x="926765" y="19852"/>
                </a:cubicBezTo>
                <a:close/>
                <a:moveTo>
                  <a:pt x="877988" y="19852"/>
                </a:moveTo>
                <a:cubicBezTo>
                  <a:pt x="889262" y="19852"/>
                  <a:pt x="898401" y="28991"/>
                  <a:pt x="898401" y="40265"/>
                </a:cubicBezTo>
                <a:cubicBezTo>
                  <a:pt x="898401" y="51539"/>
                  <a:pt x="889262" y="60678"/>
                  <a:pt x="877988" y="60678"/>
                </a:cubicBezTo>
                <a:cubicBezTo>
                  <a:pt x="866714" y="60678"/>
                  <a:pt x="857575" y="51539"/>
                  <a:pt x="857575" y="40265"/>
                </a:cubicBezTo>
                <a:cubicBezTo>
                  <a:pt x="857575" y="28991"/>
                  <a:pt x="866714" y="19852"/>
                  <a:pt x="877988" y="19852"/>
                </a:cubicBezTo>
                <a:close/>
                <a:moveTo>
                  <a:pt x="829211" y="19852"/>
                </a:moveTo>
                <a:cubicBezTo>
                  <a:pt x="840485" y="19852"/>
                  <a:pt x="849624" y="28991"/>
                  <a:pt x="849624" y="40265"/>
                </a:cubicBezTo>
                <a:cubicBezTo>
                  <a:pt x="849624" y="51539"/>
                  <a:pt x="840485" y="60678"/>
                  <a:pt x="829211" y="60678"/>
                </a:cubicBezTo>
                <a:cubicBezTo>
                  <a:pt x="817937" y="60678"/>
                  <a:pt x="808798" y="51539"/>
                  <a:pt x="808798" y="40265"/>
                </a:cubicBezTo>
                <a:cubicBezTo>
                  <a:pt x="808798" y="28991"/>
                  <a:pt x="817937" y="19852"/>
                  <a:pt x="829211" y="19852"/>
                </a:cubicBezTo>
                <a:close/>
                <a:moveTo>
                  <a:pt x="780434" y="19852"/>
                </a:moveTo>
                <a:cubicBezTo>
                  <a:pt x="791708" y="19852"/>
                  <a:pt x="800847" y="28991"/>
                  <a:pt x="800847" y="40265"/>
                </a:cubicBezTo>
                <a:cubicBezTo>
                  <a:pt x="800847" y="51539"/>
                  <a:pt x="791708" y="60678"/>
                  <a:pt x="780434" y="60678"/>
                </a:cubicBezTo>
                <a:cubicBezTo>
                  <a:pt x="769160" y="60678"/>
                  <a:pt x="760021" y="51539"/>
                  <a:pt x="760021" y="40265"/>
                </a:cubicBezTo>
                <a:cubicBezTo>
                  <a:pt x="760021" y="28991"/>
                  <a:pt x="769160" y="19852"/>
                  <a:pt x="780434" y="19852"/>
                </a:cubicBezTo>
                <a:close/>
                <a:moveTo>
                  <a:pt x="731657" y="19852"/>
                </a:moveTo>
                <a:cubicBezTo>
                  <a:pt x="742931" y="19852"/>
                  <a:pt x="752070" y="28991"/>
                  <a:pt x="752070" y="40265"/>
                </a:cubicBezTo>
                <a:cubicBezTo>
                  <a:pt x="752070" y="51539"/>
                  <a:pt x="742931" y="60678"/>
                  <a:pt x="731657" y="60678"/>
                </a:cubicBezTo>
                <a:cubicBezTo>
                  <a:pt x="720383" y="60678"/>
                  <a:pt x="711244" y="51539"/>
                  <a:pt x="711244" y="40265"/>
                </a:cubicBezTo>
                <a:cubicBezTo>
                  <a:pt x="711244" y="28991"/>
                  <a:pt x="720383" y="19852"/>
                  <a:pt x="731657" y="19852"/>
                </a:cubicBezTo>
                <a:close/>
                <a:moveTo>
                  <a:pt x="682880" y="19852"/>
                </a:moveTo>
                <a:cubicBezTo>
                  <a:pt x="694153" y="19852"/>
                  <a:pt x="703293" y="28991"/>
                  <a:pt x="703293" y="40265"/>
                </a:cubicBezTo>
                <a:cubicBezTo>
                  <a:pt x="703293" y="51539"/>
                  <a:pt x="694153" y="60678"/>
                  <a:pt x="682880" y="60678"/>
                </a:cubicBezTo>
                <a:cubicBezTo>
                  <a:pt x="671606" y="60678"/>
                  <a:pt x="662467" y="51539"/>
                  <a:pt x="662467" y="40265"/>
                </a:cubicBezTo>
                <a:cubicBezTo>
                  <a:pt x="662467" y="28991"/>
                  <a:pt x="671606" y="19852"/>
                  <a:pt x="682880" y="19852"/>
                </a:cubicBezTo>
                <a:close/>
                <a:moveTo>
                  <a:pt x="634103" y="19852"/>
                </a:moveTo>
                <a:cubicBezTo>
                  <a:pt x="645377" y="19852"/>
                  <a:pt x="654516" y="28991"/>
                  <a:pt x="654516" y="40265"/>
                </a:cubicBezTo>
                <a:cubicBezTo>
                  <a:pt x="654516" y="51539"/>
                  <a:pt x="645377" y="60678"/>
                  <a:pt x="634103" y="60678"/>
                </a:cubicBezTo>
                <a:cubicBezTo>
                  <a:pt x="622829" y="60678"/>
                  <a:pt x="613690" y="51539"/>
                  <a:pt x="613690" y="40265"/>
                </a:cubicBezTo>
                <a:cubicBezTo>
                  <a:pt x="613690" y="28991"/>
                  <a:pt x="622829" y="19852"/>
                  <a:pt x="634103" y="19852"/>
                </a:cubicBezTo>
                <a:close/>
                <a:moveTo>
                  <a:pt x="585326" y="19852"/>
                </a:moveTo>
                <a:cubicBezTo>
                  <a:pt x="596599" y="19852"/>
                  <a:pt x="605738" y="28991"/>
                  <a:pt x="605738" y="40265"/>
                </a:cubicBezTo>
                <a:cubicBezTo>
                  <a:pt x="605738" y="51539"/>
                  <a:pt x="596599" y="60678"/>
                  <a:pt x="585326" y="60678"/>
                </a:cubicBezTo>
                <a:cubicBezTo>
                  <a:pt x="574052" y="60678"/>
                  <a:pt x="564913" y="51539"/>
                  <a:pt x="564913" y="40265"/>
                </a:cubicBezTo>
                <a:cubicBezTo>
                  <a:pt x="564913" y="28991"/>
                  <a:pt x="574052" y="19852"/>
                  <a:pt x="585326" y="19852"/>
                </a:cubicBezTo>
                <a:close/>
                <a:moveTo>
                  <a:pt x="536549" y="19852"/>
                </a:moveTo>
                <a:cubicBezTo>
                  <a:pt x="547822" y="19852"/>
                  <a:pt x="556961" y="28991"/>
                  <a:pt x="556961" y="40265"/>
                </a:cubicBezTo>
                <a:cubicBezTo>
                  <a:pt x="556961" y="51539"/>
                  <a:pt x="547822" y="60678"/>
                  <a:pt x="536549" y="60678"/>
                </a:cubicBezTo>
                <a:cubicBezTo>
                  <a:pt x="525275" y="60678"/>
                  <a:pt x="516136" y="51539"/>
                  <a:pt x="516136" y="40265"/>
                </a:cubicBezTo>
                <a:cubicBezTo>
                  <a:pt x="516136" y="28991"/>
                  <a:pt x="525275" y="19852"/>
                  <a:pt x="536549" y="19852"/>
                </a:cubicBezTo>
                <a:close/>
                <a:moveTo>
                  <a:pt x="487772" y="19852"/>
                </a:moveTo>
                <a:cubicBezTo>
                  <a:pt x="499045" y="19852"/>
                  <a:pt x="508184" y="28991"/>
                  <a:pt x="508184" y="40265"/>
                </a:cubicBezTo>
                <a:cubicBezTo>
                  <a:pt x="508184" y="51539"/>
                  <a:pt x="499045" y="60678"/>
                  <a:pt x="487772" y="60678"/>
                </a:cubicBezTo>
                <a:cubicBezTo>
                  <a:pt x="476498" y="60678"/>
                  <a:pt x="467359" y="51539"/>
                  <a:pt x="467359" y="40265"/>
                </a:cubicBezTo>
                <a:cubicBezTo>
                  <a:pt x="467359" y="28991"/>
                  <a:pt x="476498" y="19852"/>
                  <a:pt x="487772" y="19852"/>
                </a:cubicBezTo>
                <a:close/>
                <a:moveTo>
                  <a:pt x="438994" y="19852"/>
                </a:moveTo>
                <a:cubicBezTo>
                  <a:pt x="450268" y="19852"/>
                  <a:pt x="459407" y="28991"/>
                  <a:pt x="459407" y="40265"/>
                </a:cubicBezTo>
                <a:cubicBezTo>
                  <a:pt x="459407" y="51539"/>
                  <a:pt x="450268" y="60678"/>
                  <a:pt x="438994" y="60678"/>
                </a:cubicBezTo>
                <a:cubicBezTo>
                  <a:pt x="427721" y="60678"/>
                  <a:pt x="418582" y="51539"/>
                  <a:pt x="418582" y="40265"/>
                </a:cubicBezTo>
                <a:cubicBezTo>
                  <a:pt x="418582" y="28991"/>
                  <a:pt x="427721" y="19852"/>
                  <a:pt x="438994" y="19852"/>
                </a:cubicBezTo>
                <a:close/>
                <a:moveTo>
                  <a:pt x="390217" y="19852"/>
                </a:moveTo>
                <a:cubicBezTo>
                  <a:pt x="401491" y="19852"/>
                  <a:pt x="410630" y="28991"/>
                  <a:pt x="410630" y="40265"/>
                </a:cubicBezTo>
                <a:cubicBezTo>
                  <a:pt x="410630" y="51539"/>
                  <a:pt x="401491" y="60678"/>
                  <a:pt x="390217" y="60678"/>
                </a:cubicBezTo>
                <a:cubicBezTo>
                  <a:pt x="378944" y="60678"/>
                  <a:pt x="369805" y="51539"/>
                  <a:pt x="369805" y="40265"/>
                </a:cubicBezTo>
                <a:cubicBezTo>
                  <a:pt x="369805" y="28991"/>
                  <a:pt x="378944" y="19852"/>
                  <a:pt x="390217" y="19852"/>
                </a:cubicBezTo>
                <a:close/>
                <a:moveTo>
                  <a:pt x="341440" y="19852"/>
                </a:moveTo>
                <a:cubicBezTo>
                  <a:pt x="352714" y="19852"/>
                  <a:pt x="361853" y="28991"/>
                  <a:pt x="361853" y="40265"/>
                </a:cubicBezTo>
                <a:cubicBezTo>
                  <a:pt x="361853" y="51539"/>
                  <a:pt x="352714" y="60678"/>
                  <a:pt x="341440" y="60678"/>
                </a:cubicBezTo>
                <a:cubicBezTo>
                  <a:pt x="330166" y="60678"/>
                  <a:pt x="321028" y="51539"/>
                  <a:pt x="321028" y="40265"/>
                </a:cubicBezTo>
                <a:cubicBezTo>
                  <a:pt x="321028" y="28991"/>
                  <a:pt x="330166" y="19852"/>
                  <a:pt x="341440" y="19852"/>
                </a:cubicBezTo>
                <a:close/>
                <a:moveTo>
                  <a:pt x="292663" y="19852"/>
                </a:moveTo>
                <a:cubicBezTo>
                  <a:pt x="303937" y="19852"/>
                  <a:pt x="313076" y="28991"/>
                  <a:pt x="313076" y="40265"/>
                </a:cubicBezTo>
                <a:cubicBezTo>
                  <a:pt x="313076" y="51539"/>
                  <a:pt x="303937" y="60678"/>
                  <a:pt x="292663" y="60678"/>
                </a:cubicBezTo>
                <a:cubicBezTo>
                  <a:pt x="281389" y="60678"/>
                  <a:pt x="272251" y="51539"/>
                  <a:pt x="272251" y="40265"/>
                </a:cubicBezTo>
                <a:cubicBezTo>
                  <a:pt x="272251" y="28991"/>
                  <a:pt x="281389" y="19852"/>
                  <a:pt x="292663" y="19852"/>
                </a:cubicBezTo>
                <a:close/>
                <a:moveTo>
                  <a:pt x="243886" y="19852"/>
                </a:moveTo>
                <a:cubicBezTo>
                  <a:pt x="255160" y="19852"/>
                  <a:pt x="264299" y="28991"/>
                  <a:pt x="264299" y="40265"/>
                </a:cubicBezTo>
                <a:cubicBezTo>
                  <a:pt x="264299" y="51539"/>
                  <a:pt x="255160" y="60678"/>
                  <a:pt x="243886" y="60678"/>
                </a:cubicBezTo>
                <a:cubicBezTo>
                  <a:pt x="232612" y="60678"/>
                  <a:pt x="223473" y="51539"/>
                  <a:pt x="223473" y="40265"/>
                </a:cubicBezTo>
                <a:cubicBezTo>
                  <a:pt x="223473" y="28991"/>
                  <a:pt x="232612" y="19852"/>
                  <a:pt x="243886" y="19852"/>
                </a:cubicBezTo>
                <a:close/>
                <a:moveTo>
                  <a:pt x="195109" y="19852"/>
                </a:moveTo>
                <a:cubicBezTo>
                  <a:pt x="206383" y="19852"/>
                  <a:pt x="215522" y="28991"/>
                  <a:pt x="215522" y="40265"/>
                </a:cubicBezTo>
                <a:cubicBezTo>
                  <a:pt x="215522" y="51539"/>
                  <a:pt x="206383" y="60678"/>
                  <a:pt x="195109" y="60678"/>
                </a:cubicBezTo>
                <a:cubicBezTo>
                  <a:pt x="183835" y="60678"/>
                  <a:pt x="174696" y="51539"/>
                  <a:pt x="174696" y="40265"/>
                </a:cubicBezTo>
                <a:cubicBezTo>
                  <a:pt x="174696" y="28991"/>
                  <a:pt x="183835" y="19852"/>
                  <a:pt x="195109" y="19852"/>
                </a:cubicBezTo>
                <a:close/>
                <a:moveTo>
                  <a:pt x="146332" y="19852"/>
                </a:moveTo>
                <a:cubicBezTo>
                  <a:pt x="157606" y="19852"/>
                  <a:pt x="166745" y="28991"/>
                  <a:pt x="166745" y="40265"/>
                </a:cubicBezTo>
                <a:cubicBezTo>
                  <a:pt x="166745" y="51539"/>
                  <a:pt x="157606" y="60678"/>
                  <a:pt x="146332" y="60678"/>
                </a:cubicBezTo>
                <a:cubicBezTo>
                  <a:pt x="135058" y="60678"/>
                  <a:pt x="125919" y="51539"/>
                  <a:pt x="125919" y="40265"/>
                </a:cubicBezTo>
                <a:cubicBezTo>
                  <a:pt x="125919" y="28991"/>
                  <a:pt x="135058" y="19852"/>
                  <a:pt x="146332" y="19852"/>
                </a:cubicBezTo>
                <a:close/>
                <a:moveTo>
                  <a:pt x="97555" y="19852"/>
                </a:moveTo>
                <a:cubicBezTo>
                  <a:pt x="108829" y="19852"/>
                  <a:pt x="117968" y="28991"/>
                  <a:pt x="117968" y="40265"/>
                </a:cubicBezTo>
                <a:cubicBezTo>
                  <a:pt x="117968" y="51539"/>
                  <a:pt x="108829" y="60678"/>
                  <a:pt x="97555" y="60678"/>
                </a:cubicBezTo>
                <a:cubicBezTo>
                  <a:pt x="86281" y="60678"/>
                  <a:pt x="77142" y="51539"/>
                  <a:pt x="77142" y="40265"/>
                </a:cubicBezTo>
                <a:cubicBezTo>
                  <a:pt x="77142" y="28991"/>
                  <a:pt x="86281" y="19852"/>
                  <a:pt x="97555" y="19852"/>
                </a:cubicBezTo>
                <a:close/>
                <a:moveTo>
                  <a:pt x="48778" y="19852"/>
                </a:moveTo>
                <a:cubicBezTo>
                  <a:pt x="60052" y="19852"/>
                  <a:pt x="69191" y="28991"/>
                  <a:pt x="69191" y="40265"/>
                </a:cubicBezTo>
                <a:cubicBezTo>
                  <a:pt x="69191" y="51539"/>
                  <a:pt x="60052" y="60678"/>
                  <a:pt x="48778" y="60678"/>
                </a:cubicBezTo>
                <a:cubicBezTo>
                  <a:pt x="37504" y="60678"/>
                  <a:pt x="28365" y="51539"/>
                  <a:pt x="28365" y="40265"/>
                </a:cubicBezTo>
                <a:cubicBezTo>
                  <a:pt x="28365" y="28991"/>
                  <a:pt x="37504" y="19852"/>
                  <a:pt x="48778" y="19852"/>
                </a:cubicBezTo>
                <a:close/>
                <a:moveTo>
                  <a:pt x="2" y="19852"/>
                </a:moveTo>
                <a:cubicBezTo>
                  <a:pt x="11275" y="19852"/>
                  <a:pt x="20414" y="28991"/>
                  <a:pt x="20414" y="40265"/>
                </a:cubicBezTo>
                <a:cubicBezTo>
                  <a:pt x="20414" y="51539"/>
                  <a:pt x="11275" y="60678"/>
                  <a:pt x="2" y="60678"/>
                </a:cubicBezTo>
                <a:lnTo>
                  <a:pt x="0" y="60677"/>
                </a:lnTo>
                <a:lnTo>
                  <a:pt x="0" y="19853"/>
                </a:lnTo>
                <a:close/>
                <a:moveTo>
                  <a:pt x="1009631" y="0"/>
                </a:moveTo>
                <a:lnTo>
                  <a:pt x="1010974" y="0"/>
                </a:lnTo>
                <a:lnTo>
                  <a:pt x="1011044" y="1394"/>
                </a:lnTo>
                <a:lnTo>
                  <a:pt x="1009885" y="613"/>
                </a:lnTo>
                <a:close/>
                <a:moveTo>
                  <a:pt x="960854" y="0"/>
                </a:moveTo>
                <a:lnTo>
                  <a:pt x="990230" y="0"/>
                </a:lnTo>
                <a:lnTo>
                  <a:pt x="989976" y="613"/>
                </a:lnTo>
                <a:cubicBezTo>
                  <a:pt x="986282" y="4307"/>
                  <a:pt x="981179" y="6592"/>
                  <a:pt x="975542" y="6592"/>
                </a:cubicBezTo>
                <a:cubicBezTo>
                  <a:pt x="969905" y="6592"/>
                  <a:pt x="964802" y="4307"/>
                  <a:pt x="961108" y="613"/>
                </a:cubicBezTo>
                <a:close/>
                <a:moveTo>
                  <a:pt x="912077" y="0"/>
                </a:moveTo>
                <a:lnTo>
                  <a:pt x="941453" y="0"/>
                </a:lnTo>
                <a:lnTo>
                  <a:pt x="941199" y="613"/>
                </a:lnTo>
                <a:cubicBezTo>
                  <a:pt x="937505" y="4307"/>
                  <a:pt x="932402" y="6592"/>
                  <a:pt x="926765" y="6592"/>
                </a:cubicBezTo>
                <a:cubicBezTo>
                  <a:pt x="921128" y="6592"/>
                  <a:pt x="916025" y="4307"/>
                  <a:pt x="912331" y="613"/>
                </a:cubicBezTo>
                <a:close/>
                <a:moveTo>
                  <a:pt x="863300" y="0"/>
                </a:moveTo>
                <a:lnTo>
                  <a:pt x="892676" y="0"/>
                </a:lnTo>
                <a:lnTo>
                  <a:pt x="892422" y="613"/>
                </a:lnTo>
                <a:cubicBezTo>
                  <a:pt x="888728" y="4307"/>
                  <a:pt x="883625" y="6592"/>
                  <a:pt x="877988" y="6592"/>
                </a:cubicBezTo>
                <a:cubicBezTo>
                  <a:pt x="872351" y="6592"/>
                  <a:pt x="867248" y="4307"/>
                  <a:pt x="863554" y="613"/>
                </a:cubicBezTo>
                <a:close/>
                <a:moveTo>
                  <a:pt x="814523" y="0"/>
                </a:moveTo>
                <a:lnTo>
                  <a:pt x="843899" y="0"/>
                </a:lnTo>
                <a:lnTo>
                  <a:pt x="843645" y="613"/>
                </a:lnTo>
                <a:cubicBezTo>
                  <a:pt x="839951" y="4307"/>
                  <a:pt x="834848" y="6592"/>
                  <a:pt x="829211" y="6592"/>
                </a:cubicBezTo>
                <a:cubicBezTo>
                  <a:pt x="823574" y="6592"/>
                  <a:pt x="818471" y="4307"/>
                  <a:pt x="814777" y="613"/>
                </a:cubicBezTo>
                <a:close/>
                <a:moveTo>
                  <a:pt x="765746" y="0"/>
                </a:moveTo>
                <a:lnTo>
                  <a:pt x="795122" y="0"/>
                </a:lnTo>
                <a:lnTo>
                  <a:pt x="794868" y="613"/>
                </a:lnTo>
                <a:cubicBezTo>
                  <a:pt x="791174" y="4307"/>
                  <a:pt x="786071" y="6592"/>
                  <a:pt x="780434" y="6592"/>
                </a:cubicBezTo>
                <a:cubicBezTo>
                  <a:pt x="774797" y="6592"/>
                  <a:pt x="769694" y="4307"/>
                  <a:pt x="766000" y="613"/>
                </a:cubicBezTo>
                <a:close/>
                <a:moveTo>
                  <a:pt x="716969" y="0"/>
                </a:moveTo>
                <a:lnTo>
                  <a:pt x="746345" y="0"/>
                </a:lnTo>
                <a:lnTo>
                  <a:pt x="746091" y="613"/>
                </a:lnTo>
                <a:cubicBezTo>
                  <a:pt x="742397" y="4307"/>
                  <a:pt x="737294" y="6592"/>
                  <a:pt x="731657" y="6592"/>
                </a:cubicBezTo>
                <a:cubicBezTo>
                  <a:pt x="726020" y="6592"/>
                  <a:pt x="720917" y="4307"/>
                  <a:pt x="717223" y="613"/>
                </a:cubicBezTo>
                <a:close/>
                <a:moveTo>
                  <a:pt x="668192" y="0"/>
                </a:moveTo>
                <a:lnTo>
                  <a:pt x="697568" y="0"/>
                </a:lnTo>
                <a:lnTo>
                  <a:pt x="697314" y="613"/>
                </a:lnTo>
                <a:cubicBezTo>
                  <a:pt x="693620" y="4307"/>
                  <a:pt x="688517" y="6592"/>
                  <a:pt x="682880" y="6592"/>
                </a:cubicBezTo>
                <a:cubicBezTo>
                  <a:pt x="677243" y="6592"/>
                  <a:pt x="672140" y="4307"/>
                  <a:pt x="668446" y="613"/>
                </a:cubicBezTo>
                <a:close/>
                <a:moveTo>
                  <a:pt x="619415" y="0"/>
                </a:moveTo>
                <a:lnTo>
                  <a:pt x="648791" y="0"/>
                </a:lnTo>
                <a:lnTo>
                  <a:pt x="648537" y="613"/>
                </a:lnTo>
                <a:cubicBezTo>
                  <a:pt x="644843" y="4307"/>
                  <a:pt x="639740" y="6592"/>
                  <a:pt x="634103" y="6592"/>
                </a:cubicBezTo>
                <a:cubicBezTo>
                  <a:pt x="628466" y="6592"/>
                  <a:pt x="623363" y="4307"/>
                  <a:pt x="619669" y="613"/>
                </a:cubicBezTo>
                <a:close/>
                <a:moveTo>
                  <a:pt x="570638" y="0"/>
                </a:moveTo>
                <a:lnTo>
                  <a:pt x="600013" y="0"/>
                </a:lnTo>
                <a:lnTo>
                  <a:pt x="599760" y="613"/>
                </a:lnTo>
                <a:cubicBezTo>
                  <a:pt x="596066" y="4307"/>
                  <a:pt x="590963" y="6592"/>
                  <a:pt x="585326" y="6592"/>
                </a:cubicBezTo>
                <a:cubicBezTo>
                  <a:pt x="579689" y="6592"/>
                  <a:pt x="574586" y="4307"/>
                  <a:pt x="570892" y="613"/>
                </a:cubicBezTo>
                <a:close/>
                <a:moveTo>
                  <a:pt x="521861" y="0"/>
                </a:moveTo>
                <a:lnTo>
                  <a:pt x="551237" y="0"/>
                </a:lnTo>
                <a:lnTo>
                  <a:pt x="550983" y="613"/>
                </a:lnTo>
                <a:cubicBezTo>
                  <a:pt x="547289" y="4307"/>
                  <a:pt x="542185" y="6592"/>
                  <a:pt x="536549" y="6592"/>
                </a:cubicBezTo>
                <a:cubicBezTo>
                  <a:pt x="530912" y="6592"/>
                  <a:pt x="525808" y="4307"/>
                  <a:pt x="522114" y="613"/>
                </a:cubicBezTo>
                <a:close/>
                <a:moveTo>
                  <a:pt x="473084" y="0"/>
                </a:moveTo>
                <a:lnTo>
                  <a:pt x="502459" y="0"/>
                </a:lnTo>
                <a:lnTo>
                  <a:pt x="502206" y="613"/>
                </a:lnTo>
                <a:cubicBezTo>
                  <a:pt x="498512" y="4307"/>
                  <a:pt x="493408" y="6592"/>
                  <a:pt x="487772" y="6592"/>
                </a:cubicBezTo>
                <a:cubicBezTo>
                  <a:pt x="482135" y="6592"/>
                  <a:pt x="477031" y="4307"/>
                  <a:pt x="473337" y="613"/>
                </a:cubicBezTo>
                <a:close/>
                <a:moveTo>
                  <a:pt x="424307" y="0"/>
                </a:moveTo>
                <a:lnTo>
                  <a:pt x="453682" y="0"/>
                </a:lnTo>
                <a:lnTo>
                  <a:pt x="453429" y="613"/>
                </a:lnTo>
                <a:cubicBezTo>
                  <a:pt x="449735" y="4307"/>
                  <a:pt x="444631" y="6592"/>
                  <a:pt x="438994" y="6592"/>
                </a:cubicBezTo>
                <a:cubicBezTo>
                  <a:pt x="433358" y="6592"/>
                  <a:pt x="428254" y="4307"/>
                  <a:pt x="424560" y="613"/>
                </a:cubicBezTo>
                <a:close/>
                <a:moveTo>
                  <a:pt x="375529" y="0"/>
                </a:moveTo>
                <a:lnTo>
                  <a:pt x="404905" y="0"/>
                </a:lnTo>
                <a:lnTo>
                  <a:pt x="404651" y="613"/>
                </a:lnTo>
                <a:cubicBezTo>
                  <a:pt x="400957" y="4307"/>
                  <a:pt x="395854" y="6592"/>
                  <a:pt x="390217" y="6592"/>
                </a:cubicBezTo>
                <a:cubicBezTo>
                  <a:pt x="384580" y="6592"/>
                  <a:pt x="379477" y="4307"/>
                  <a:pt x="375783" y="613"/>
                </a:cubicBezTo>
                <a:close/>
                <a:moveTo>
                  <a:pt x="326752" y="0"/>
                </a:moveTo>
                <a:lnTo>
                  <a:pt x="356128" y="0"/>
                </a:lnTo>
                <a:lnTo>
                  <a:pt x="355874" y="613"/>
                </a:lnTo>
                <a:cubicBezTo>
                  <a:pt x="352180" y="4307"/>
                  <a:pt x="347077" y="6592"/>
                  <a:pt x="341440" y="6592"/>
                </a:cubicBezTo>
                <a:cubicBezTo>
                  <a:pt x="335803" y="6592"/>
                  <a:pt x="330700" y="4307"/>
                  <a:pt x="327006" y="613"/>
                </a:cubicBezTo>
                <a:close/>
                <a:moveTo>
                  <a:pt x="277975" y="0"/>
                </a:moveTo>
                <a:lnTo>
                  <a:pt x="307351" y="0"/>
                </a:lnTo>
                <a:lnTo>
                  <a:pt x="307097" y="613"/>
                </a:lnTo>
                <a:cubicBezTo>
                  <a:pt x="303403" y="4307"/>
                  <a:pt x="298300" y="6592"/>
                  <a:pt x="292663" y="6592"/>
                </a:cubicBezTo>
                <a:cubicBezTo>
                  <a:pt x="287026" y="6592"/>
                  <a:pt x="281923" y="4307"/>
                  <a:pt x="278229" y="613"/>
                </a:cubicBezTo>
                <a:close/>
                <a:moveTo>
                  <a:pt x="229198" y="0"/>
                </a:moveTo>
                <a:lnTo>
                  <a:pt x="258574" y="0"/>
                </a:lnTo>
                <a:lnTo>
                  <a:pt x="258320" y="613"/>
                </a:lnTo>
                <a:cubicBezTo>
                  <a:pt x="254626" y="4307"/>
                  <a:pt x="249523" y="6592"/>
                  <a:pt x="243886" y="6592"/>
                </a:cubicBezTo>
                <a:cubicBezTo>
                  <a:pt x="238249" y="6592"/>
                  <a:pt x="233146" y="4307"/>
                  <a:pt x="229452" y="613"/>
                </a:cubicBezTo>
                <a:close/>
                <a:moveTo>
                  <a:pt x="180421" y="0"/>
                </a:moveTo>
                <a:lnTo>
                  <a:pt x="209797" y="0"/>
                </a:lnTo>
                <a:lnTo>
                  <a:pt x="209543" y="613"/>
                </a:lnTo>
                <a:cubicBezTo>
                  <a:pt x="205849" y="4307"/>
                  <a:pt x="200746" y="6592"/>
                  <a:pt x="195109" y="6592"/>
                </a:cubicBezTo>
                <a:cubicBezTo>
                  <a:pt x="189472" y="6592"/>
                  <a:pt x="184369" y="4307"/>
                  <a:pt x="180675" y="613"/>
                </a:cubicBezTo>
                <a:close/>
                <a:moveTo>
                  <a:pt x="131644" y="0"/>
                </a:moveTo>
                <a:lnTo>
                  <a:pt x="161020" y="0"/>
                </a:lnTo>
                <a:lnTo>
                  <a:pt x="160766" y="613"/>
                </a:lnTo>
                <a:cubicBezTo>
                  <a:pt x="157072" y="4307"/>
                  <a:pt x="151969" y="6592"/>
                  <a:pt x="146332" y="6592"/>
                </a:cubicBezTo>
                <a:cubicBezTo>
                  <a:pt x="140695" y="6592"/>
                  <a:pt x="135592" y="4307"/>
                  <a:pt x="131898" y="613"/>
                </a:cubicBezTo>
                <a:close/>
                <a:moveTo>
                  <a:pt x="82867" y="0"/>
                </a:moveTo>
                <a:lnTo>
                  <a:pt x="112243" y="0"/>
                </a:lnTo>
                <a:lnTo>
                  <a:pt x="111989" y="613"/>
                </a:lnTo>
                <a:cubicBezTo>
                  <a:pt x="108295" y="4307"/>
                  <a:pt x="103192" y="6592"/>
                  <a:pt x="97555" y="6592"/>
                </a:cubicBezTo>
                <a:cubicBezTo>
                  <a:pt x="91918" y="6592"/>
                  <a:pt x="86815" y="4307"/>
                  <a:pt x="83121" y="613"/>
                </a:cubicBezTo>
                <a:close/>
                <a:moveTo>
                  <a:pt x="34090" y="0"/>
                </a:moveTo>
                <a:lnTo>
                  <a:pt x="63466" y="0"/>
                </a:lnTo>
                <a:lnTo>
                  <a:pt x="63212" y="613"/>
                </a:lnTo>
                <a:cubicBezTo>
                  <a:pt x="59518" y="4307"/>
                  <a:pt x="54415" y="6592"/>
                  <a:pt x="48778" y="6592"/>
                </a:cubicBezTo>
                <a:cubicBezTo>
                  <a:pt x="43141" y="6592"/>
                  <a:pt x="38038" y="4307"/>
                  <a:pt x="34344" y="613"/>
                </a:cubicBezTo>
                <a:close/>
                <a:moveTo>
                  <a:pt x="0" y="0"/>
                </a:moveTo>
                <a:lnTo>
                  <a:pt x="14689" y="0"/>
                </a:lnTo>
                <a:lnTo>
                  <a:pt x="14435" y="613"/>
                </a:lnTo>
                <a:cubicBezTo>
                  <a:pt x="10741" y="4307"/>
                  <a:pt x="5638" y="6592"/>
                  <a:pt x="2" y="6592"/>
                </a:cubicBezTo>
                <a:lnTo>
                  <a:pt x="0" y="6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15650" y="1557350"/>
            <a:ext cx="4158600" cy="101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15650" y="2695325"/>
            <a:ext cx="4158600" cy="2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415650" y="3108200"/>
            <a:ext cx="1746600" cy="223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45700" rIns="91425" bIns="4570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255299" y="2254991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>
            <a:off x="2308944" y="4874750"/>
            <a:ext cx="10326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3927616" y="4874750"/>
            <a:ext cx="6420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5"/>
          </p:nvPr>
        </p:nvSpPr>
        <p:spPr>
          <a:xfrm>
            <a:off x="5237692" y="4874750"/>
            <a:ext cx="5589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3726222" y="4874750"/>
            <a:ext cx="1758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4948530" y="4874750"/>
            <a:ext cx="262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06">
          <p15:clr>
            <a:srgbClr val="FA7B17"/>
          </p15:clr>
        </p15:guide>
        <p15:guide id="3" pos="260">
          <p15:clr>
            <a:srgbClr val="FA7B17"/>
          </p15:clr>
        </p15:guide>
        <p15:guide id="4" pos="549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/Agenda">
  <p:cSld name="Title Only 1_1_2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1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1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1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7680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 flipH="1">
            <a:off x="8245407" y="-63326"/>
            <a:ext cx="843246" cy="953938"/>
          </a:xfrm>
          <a:custGeom>
            <a:avLst/>
            <a:gdLst/>
            <a:ahLst/>
            <a:cxnLst/>
            <a:rect l="l" t="t" r="r" b="b"/>
            <a:pathLst>
              <a:path w="843246" h="953938" extrusionOk="0">
                <a:moveTo>
                  <a:pt x="843246" y="953827"/>
                </a:moveTo>
                <a:lnTo>
                  <a:pt x="843246" y="756569"/>
                </a:lnTo>
                <a:lnTo>
                  <a:pt x="842143" y="756680"/>
                </a:lnTo>
                <a:cubicBezTo>
                  <a:pt x="485983" y="756680"/>
                  <a:pt x="197258" y="467955"/>
                  <a:pt x="197258" y="111795"/>
                </a:cubicBezTo>
                <a:lnTo>
                  <a:pt x="214160" y="0"/>
                </a:lnTo>
                <a:lnTo>
                  <a:pt x="11270" y="0"/>
                </a:lnTo>
                <a:lnTo>
                  <a:pt x="0" y="111795"/>
                </a:lnTo>
                <a:cubicBezTo>
                  <a:pt x="0" y="576898"/>
                  <a:pt x="377040" y="953938"/>
                  <a:pt x="842143" y="953938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1"/>
          </p:nvPr>
        </p:nvSpPr>
        <p:spPr>
          <a:xfrm>
            <a:off x="1021126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2"/>
          </p:nvPr>
        </p:nvSpPr>
        <p:spPr>
          <a:xfrm>
            <a:off x="415625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3"/>
          </p:nvPr>
        </p:nvSpPr>
        <p:spPr>
          <a:xfrm>
            <a:off x="780265" y="12650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4"/>
          </p:nvPr>
        </p:nvSpPr>
        <p:spPr>
          <a:xfrm>
            <a:off x="1021126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9" name="Google Shape;539;p21"/>
          <p:cNvSpPr txBox="1">
            <a:spLocks noGrp="1"/>
          </p:cNvSpPr>
          <p:nvPr>
            <p:ph type="subTitle" idx="5"/>
          </p:nvPr>
        </p:nvSpPr>
        <p:spPr>
          <a:xfrm>
            <a:off x="415625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21"/>
          <p:cNvSpPr txBox="1">
            <a:spLocks noGrp="1"/>
          </p:cNvSpPr>
          <p:nvPr>
            <p:ph type="subTitle" idx="6"/>
          </p:nvPr>
        </p:nvSpPr>
        <p:spPr>
          <a:xfrm>
            <a:off x="780265" y="196880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21"/>
          <p:cNvSpPr txBox="1">
            <a:spLocks noGrp="1"/>
          </p:cNvSpPr>
          <p:nvPr>
            <p:ph type="subTitle" idx="7"/>
          </p:nvPr>
        </p:nvSpPr>
        <p:spPr>
          <a:xfrm>
            <a:off x="1021126" y="267252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2" name="Google Shape;542;p21"/>
          <p:cNvSpPr txBox="1">
            <a:spLocks noGrp="1"/>
          </p:cNvSpPr>
          <p:nvPr>
            <p:ph type="subTitle" idx="8"/>
          </p:nvPr>
        </p:nvSpPr>
        <p:spPr>
          <a:xfrm>
            <a:off x="415625" y="267252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1"/>
          <p:cNvSpPr txBox="1">
            <a:spLocks noGrp="1"/>
          </p:cNvSpPr>
          <p:nvPr>
            <p:ph type="subTitle" idx="9"/>
          </p:nvPr>
        </p:nvSpPr>
        <p:spPr>
          <a:xfrm>
            <a:off x="780265" y="267252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subTitle" idx="13"/>
          </p:nvPr>
        </p:nvSpPr>
        <p:spPr>
          <a:xfrm>
            <a:off x="1021126" y="337625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5" name="Google Shape;545;p21"/>
          <p:cNvSpPr txBox="1">
            <a:spLocks noGrp="1"/>
          </p:cNvSpPr>
          <p:nvPr>
            <p:ph type="subTitle" idx="14"/>
          </p:nvPr>
        </p:nvSpPr>
        <p:spPr>
          <a:xfrm>
            <a:off x="415625" y="337625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21"/>
          <p:cNvSpPr txBox="1">
            <a:spLocks noGrp="1"/>
          </p:cNvSpPr>
          <p:nvPr>
            <p:ph type="subTitle" idx="15"/>
          </p:nvPr>
        </p:nvSpPr>
        <p:spPr>
          <a:xfrm>
            <a:off x="780265" y="337625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21"/>
          <p:cNvSpPr txBox="1">
            <a:spLocks noGrp="1"/>
          </p:cNvSpPr>
          <p:nvPr>
            <p:ph type="subTitle" idx="16"/>
          </p:nvPr>
        </p:nvSpPr>
        <p:spPr>
          <a:xfrm>
            <a:off x="1021126" y="40799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8" name="Google Shape;548;p21"/>
          <p:cNvSpPr txBox="1">
            <a:spLocks noGrp="1"/>
          </p:cNvSpPr>
          <p:nvPr>
            <p:ph type="subTitle" idx="17"/>
          </p:nvPr>
        </p:nvSpPr>
        <p:spPr>
          <a:xfrm>
            <a:off x="415625" y="40799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21"/>
          <p:cNvSpPr txBox="1">
            <a:spLocks noGrp="1"/>
          </p:cNvSpPr>
          <p:nvPr>
            <p:ph type="subTitle" idx="18"/>
          </p:nvPr>
        </p:nvSpPr>
        <p:spPr>
          <a:xfrm>
            <a:off x="780265" y="40799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21"/>
          <p:cNvSpPr txBox="1">
            <a:spLocks noGrp="1"/>
          </p:cNvSpPr>
          <p:nvPr>
            <p:ph type="subTitle" idx="19"/>
          </p:nvPr>
        </p:nvSpPr>
        <p:spPr>
          <a:xfrm>
            <a:off x="5444401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1" name="Google Shape;551;p21"/>
          <p:cNvSpPr txBox="1">
            <a:spLocks noGrp="1"/>
          </p:cNvSpPr>
          <p:nvPr>
            <p:ph type="subTitle" idx="20"/>
          </p:nvPr>
        </p:nvSpPr>
        <p:spPr>
          <a:xfrm>
            <a:off x="4838900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21"/>
          <p:cNvSpPr txBox="1">
            <a:spLocks noGrp="1"/>
          </p:cNvSpPr>
          <p:nvPr>
            <p:ph type="subTitle" idx="21"/>
          </p:nvPr>
        </p:nvSpPr>
        <p:spPr>
          <a:xfrm>
            <a:off x="5203540" y="12650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21"/>
          <p:cNvSpPr txBox="1">
            <a:spLocks noGrp="1"/>
          </p:cNvSpPr>
          <p:nvPr>
            <p:ph type="subTitle" idx="22"/>
          </p:nvPr>
        </p:nvSpPr>
        <p:spPr>
          <a:xfrm>
            <a:off x="5444401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4" name="Google Shape;554;p21"/>
          <p:cNvSpPr txBox="1">
            <a:spLocks noGrp="1"/>
          </p:cNvSpPr>
          <p:nvPr>
            <p:ph type="subTitle" idx="23"/>
          </p:nvPr>
        </p:nvSpPr>
        <p:spPr>
          <a:xfrm>
            <a:off x="4838900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21"/>
          <p:cNvSpPr txBox="1">
            <a:spLocks noGrp="1"/>
          </p:cNvSpPr>
          <p:nvPr>
            <p:ph type="subTitle" idx="24"/>
          </p:nvPr>
        </p:nvSpPr>
        <p:spPr>
          <a:xfrm>
            <a:off x="5203540" y="196880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21"/>
          <p:cNvSpPr txBox="1">
            <a:spLocks noGrp="1"/>
          </p:cNvSpPr>
          <p:nvPr>
            <p:ph type="subTitle" idx="25"/>
          </p:nvPr>
        </p:nvSpPr>
        <p:spPr>
          <a:xfrm>
            <a:off x="5444401" y="267252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7" name="Google Shape;557;p21"/>
          <p:cNvSpPr txBox="1">
            <a:spLocks noGrp="1"/>
          </p:cNvSpPr>
          <p:nvPr>
            <p:ph type="subTitle" idx="26"/>
          </p:nvPr>
        </p:nvSpPr>
        <p:spPr>
          <a:xfrm>
            <a:off x="4838900" y="267252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subTitle" idx="27"/>
          </p:nvPr>
        </p:nvSpPr>
        <p:spPr>
          <a:xfrm>
            <a:off x="5203540" y="267252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28"/>
          </p:nvPr>
        </p:nvSpPr>
        <p:spPr>
          <a:xfrm>
            <a:off x="5444401" y="337625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0" name="Google Shape;560;p21"/>
          <p:cNvSpPr txBox="1">
            <a:spLocks noGrp="1"/>
          </p:cNvSpPr>
          <p:nvPr>
            <p:ph type="subTitle" idx="29"/>
          </p:nvPr>
        </p:nvSpPr>
        <p:spPr>
          <a:xfrm>
            <a:off x="4838900" y="337625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21"/>
          <p:cNvSpPr txBox="1">
            <a:spLocks noGrp="1"/>
          </p:cNvSpPr>
          <p:nvPr>
            <p:ph type="subTitle" idx="30"/>
          </p:nvPr>
        </p:nvSpPr>
        <p:spPr>
          <a:xfrm>
            <a:off x="5203540" y="337625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21"/>
          <p:cNvSpPr txBox="1">
            <a:spLocks noGrp="1"/>
          </p:cNvSpPr>
          <p:nvPr>
            <p:ph type="subTitle" idx="31"/>
          </p:nvPr>
        </p:nvSpPr>
        <p:spPr>
          <a:xfrm>
            <a:off x="5444401" y="40799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ubTitle" idx="32"/>
          </p:nvPr>
        </p:nvSpPr>
        <p:spPr>
          <a:xfrm>
            <a:off x="4838900" y="40799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4" name="Google Shape;564;p21"/>
          <p:cNvSpPr txBox="1">
            <a:spLocks noGrp="1"/>
          </p:cNvSpPr>
          <p:nvPr>
            <p:ph type="subTitle" idx="33"/>
          </p:nvPr>
        </p:nvSpPr>
        <p:spPr>
          <a:xfrm>
            <a:off x="5203540" y="40799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565" name="Google Shape;56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70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lumn (Vertical Style)">
  <p:cSld name="Title Only with subtitle _1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2"/>
          <p:cNvSpPr/>
          <p:nvPr/>
        </p:nvSpPr>
        <p:spPr>
          <a:xfrm>
            <a:off x="0" y="0"/>
            <a:ext cx="2268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2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2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2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2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1635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72" name="Google Shape;5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3070">
          <p15:clr>
            <a:srgbClr val="FA7B17"/>
          </p15:clr>
        </p15:guide>
        <p15:guide id="4" orient="horz" pos="235">
          <p15:clr>
            <a:srgbClr val="FA7B17"/>
          </p15:clr>
        </p15:guide>
        <p15:guide id="5" pos="166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3"/>
          <p:cNvSpPr/>
          <p:nvPr/>
        </p:nvSpPr>
        <p:spPr>
          <a:xfrm>
            <a:off x="0" y="0"/>
            <a:ext cx="118800" cy="118800"/>
          </a:xfrm>
          <a:prstGeom prst="rect">
            <a:avLst/>
          </a:prstGeom>
          <a:solidFill>
            <a:srgbClr val="E26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146704" y="0"/>
            <a:ext cx="118800" cy="118800"/>
          </a:xfrm>
          <a:prstGeom prst="rect">
            <a:avLst/>
          </a:prstGeom>
          <a:solidFill>
            <a:srgbClr val="B25B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>
            <a:off x="293409" y="0"/>
            <a:ext cx="118800" cy="118800"/>
          </a:xfrm>
          <a:prstGeom prst="rect">
            <a:avLst/>
          </a:prstGeom>
          <a:solidFill>
            <a:srgbClr val="FF66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3"/>
          <p:cNvSpPr/>
          <p:nvPr/>
        </p:nvSpPr>
        <p:spPr>
          <a:xfrm>
            <a:off x="440113" y="0"/>
            <a:ext cx="118800" cy="118800"/>
          </a:xfrm>
          <a:prstGeom prst="rect">
            <a:avLst/>
          </a:prstGeom>
          <a:solidFill>
            <a:srgbClr val="AC77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3"/>
          <p:cNvSpPr/>
          <p:nvPr/>
        </p:nvSpPr>
        <p:spPr>
          <a:xfrm>
            <a:off x="0" y="0"/>
            <a:ext cx="1031400" cy="94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FA7B17"/>
          </p15:clr>
        </p15:guide>
        <p15:guide id="2" orient="horz" pos="3070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5 Photos (Gradient)">
  <p:cSld name="Title Only 1_2_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0" y="0"/>
            <a:ext cx="9144000" cy="2241900"/>
          </a:xfrm>
          <a:prstGeom prst="rect">
            <a:avLst/>
          </a:prstGeom>
          <a:gradFill>
            <a:gsLst>
              <a:gs pos="0">
                <a:srgbClr val="FF4E02">
                  <a:alpha val="4470"/>
                </a:srgbClr>
              </a:gs>
              <a:gs pos="48000">
                <a:srgbClr val="F69323">
                  <a:alpha val="4470"/>
                </a:srgbClr>
              </a:gs>
              <a:gs pos="100000">
                <a:srgbClr val="FABC75">
                  <a:alpha val="447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5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>
            <a:spLocks noGrp="1"/>
          </p:cNvSpPr>
          <p:nvPr>
            <p:ph type="pic" idx="2"/>
          </p:nvPr>
        </p:nvSpPr>
        <p:spPr>
          <a:xfrm>
            <a:off x="7178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25"/>
          <p:cNvSpPr/>
          <p:nvPr/>
        </p:nvSpPr>
        <p:spPr>
          <a:xfrm rot="5400000" flipH="1">
            <a:off x="8942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25"/>
          <p:cNvSpPr>
            <a:spLocks noGrp="1"/>
          </p:cNvSpPr>
          <p:nvPr>
            <p:ph type="pic" idx="3"/>
          </p:nvPr>
        </p:nvSpPr>
        <p:spPr>
          <a:xfrm>
            <a:off x="23934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25"/>
          <p:cNvSpPr/>
          <p:nvPr/>
        </p:nvSpPr>
        <p:spPr>
          <a:xfrm rot="5400000" flipH="1">
            <a:off x="25698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5"/>
          <p:cNvSpPr>
            <a:spLocks noGrp="1"/>
          </p:cNvSpPr>
          <p:nvPr>
            <p:ph type="pic" idx="4"/>
          </p:nvPr>
        </p:nvSpPr>
        <p:spPr>
          <a:xfrm>
            <a:off x="40690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25"/>
          <p:cNvSpPr/>
          <p:nvPr/>
        </p:nvSpPr>
        <p:spPr>
          <a:xfrm rot="5400000" flipH="1">
            <a:off x="42454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5"/>
          <p:cNvSpPr>
            <a:spLocks noGrp="1"/>
          </p:cNvSpPr>
          <p:nvPr>
            <p:ph type="pic" idx="5"/>
          </p:nvPr>
        </p:nvSpPr>
        <p:spPr>
          <a:xfrm>
            <a:off x="57446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25"/>
          <p:cNvSpPr/>
          <p:nvPr/>
        </p:nvSpPr>
        <p:spPr>
          <a:xfrm rot="5400000" flipH="1">
            <a:off x="59210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5"/>
          <p:cNvSpPr>
            <a:spLocks noGrp="1"/>
          </p:cNvSpPr>
          <p:nvPr>
            <p:ph type="pic" idx="6"/>
          </p:nvPr>
        </p:nvSpPr>
        <p:spPr>
          <a:xfrm>
            <a:off x="74202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5"/>
          <p:cNvSpPr/>
          <p:nvPr/>
        </p:nvSpPr>
        <p:spPr>
          <a:xfrm rot="5400000" flipH="1">
            <a:off x="75966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25"/>
          <p:cNvCxnSpPr/>
          <p:nvPr/>
        </p:nvCxnSpPr>
        <p:spPr>
          <a:xfrm>
            <a:off x="6206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2" name="Google Shape;632;p25"/>
          <p:cNvSpPr txBox="1">
            <a:spLocks noGrp="1"/>
          </p:cNvSpPr>
          <p:nvPr>
            <p:ph type="subTitle" idx="1"/>
          </p:nvPr>
        </p:nvSpPr>
        <p:spPr>
          <a:xfrm>
            <a:off x="4435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subTitle" idx="7"/>
          </p:nvPr>
        </p:nvSpPr>
        <p:spPr>
          <a:xfrm>
            <a:off x="4435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8"/>
          </p:nvPr>
        </p:nvSpPr>
        <p:spPr>
          <a:xfrm>
            <a:off x="4435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35" name="Google Shape;635;p25"/>
          <p:cNvCxnSpPr/>
          <p:nvPr/>
        </p:nvCxnSpPr>
        <p:spPr>
          <a:xfrm>
            <a:off x="22962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6" name="Google Shape;636;p25"/>
          <p:cNvSpPr txBox="1">
            <a:spLocks noGrp="1"/>
          </p:cNvSpPr>
          <p:nvPr>
            <p:ph type="subTitle" idx="9"/>
          </p:nvPr>
        </p:nvSpPr>
        <p:spPr>
          <a:xfrm>
            <a:off x="21191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7" name="Google Shape;637;p25"/>
          <p:cNvSpPr txBox="1">
            <a:spLocks noGrp="1"/>
          </p:cNvSpPr>
          <p:nvPr>
            <p:ph type="subTitle" idx="13"/>
          </p:nvPr>
        </p:nvSpPr>
        <p:spPr>
          <a:xfrm>
            <a:off x="21191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14"/>
          </p:nvPr>
        </p:nvSpPr>
        <p:spPr>
          <a:xfrm>
            <a:off x="21191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39" name="Google Shape;639;p25"/>
          <p:cNvCxnSpPr/>
          <p:nvPr/>
        </p:nvCxnSpPr>
        <p:spPr>
          <a:xfrm>
            <a:off x="39718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" name="Google Shape;640;p25"/>
          <p:cNvSpPr txBox="1">
            <a:spLocks noGrp="1"/>
          </p:cNvSpPr>
          <p:nvPr>
            <p:ph type="subTitle" idx="15"/>
          </p:nvPr>
        </p:nvSpPr>
        <p:spPr>
          <a:xfrm>
            <a:off x="37947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1" name="Google Shape;641;p25"/>
          <p:cNvSpPr txBox="1">
            <a:spLocks noGrp="1"/>
          </p:cNvSpPr>
          <p:nvPr>
            <p:ph type="subTitle" idx="16"/>
          </p:nvPr>
        </p:nvSpPr>
        <p:spPr>
          <a:xfrm>
            <a:off x="37947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25"/>
          <p:cNvSpPr txBox="1">
            <a:spLocks noGrp="1"/>
          </p:cNvSpPr>
          <p:nvPr>
            <p:ph type="subTitle" idx="17"/>
          </p:nvPr>
        </p:nvSpPr>
        <p:spPr>
          <a:xfrm>
            <a:off x="37947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43" name="Google Shape;643;p25"/>
          <p:cNvCxnSpPr/>
          <p:nvPr/>
        </p:nvCxnSpPr>
        <p:spPr>
          <a:xfrm>
            <a:off x="56474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4" name="Google Shape;644;p25"/>
          <p:cNvSpPr txBox="1">
            <a:spLocks noGrp="1"/>
          </p:cNvSpPr>
          <p:nvPr>
            <p:ph type="subTitle" idx="18"/>
          </p:nvPr>
        </p:nvSpPr>
        <p:spPr>
          <a:xfrm>
            <a:off x="54703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5" name="Google Shape;645;p25"/>
          <p:cNvSpPr txBox="1">
            <a:spLocks noGrp="1"/>
          </p:cNvSpPr>
          <p:nvPr>
            <p:ph type="subTitle" idx="19"/>
          </p:nvPr>
        </p:nvSpPr>
        <p:spPr>
          <a:xfrm>
            <a:off x="54703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6" name="Google Shape;646;p25"/>
          <p:cNvSpPr txBox="1">
            <a:spLocks noGrp="1"/>
          </p:cNvSpPr>
          <p:nvPr>
            <p:ph type="subTitle" idx="20"/>
          </p:nvPr>
        </p:nvSpPr>
        <p:spPr>
          <a:xfrm>
            <a:off x="54703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47" name="Google Shape;647;p25"/>
          <p:cNvCxnSpPr/>
          <p:nvPr/>
        </p:nvCxnSpPr>
        <p:spPr>
          <a:xfrm>
            <a:off x="73230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8" name="Google Shape;648;p25"/>
          <p:cNvSpPr txBox="1">
            <a:spLocks noGrp="1"/>
          </p:cNvSpPr>
          <p:nvPr>
            <p:ph type="subTitle" idx="21"/>
          </p:nvPr>
        </p:nvSpPr>
        <p:spPr>
          <a:xfrm>
            <a:off x="71459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9" name="Google Shape;649;p25"/>
          <p:cNvSpPr txBox="1">
            <a:spLocks noGrp="1"/>
          </p:cNvSpPr>
          <p:nvPr>
            <p:ph type="subTitle" idx="22"/>
          </p:nvPr>
        </p:nvSpPr>
        <p:spPr>
          <a:xfrm>
            <a:off x="71459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0" name="Google Shape;650;p25"/>
          <p:cNvSpPr txBox="1">
            <a:spLocks noGrp="1"/>
          </p:cNvSpPr>
          <p:nvPr>
            <p:ph type="subTitle" idx="23"/>
          </p:nvPr>
        </p:nvSpPr>
        <p:spPr>
          <a:xfrm>
            <a:off x="71459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518">
          <p15:clr>
            <a:srgbClr val="FA7B17"/>
          </p15:clr>
        </p15:guide>
        <p15:guide id="4" orient="horz" pos="307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/Profile - Gradient">
  <p:cSld name="Title Only 1_2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7"/>
          <p:cNvSpPr/>
          <p:nvPr/>
        </p:nvSpPr>
        <p:spPr>
          <a:xfrm flipH="1">
            <a:off x="3386" y="0"/>
            <a:ext cx="3611689" cy="4852035"/>
          </a:xfrm>
          <a:custGeom>
            <a:avLst/>
            <a:gdLst/>
            <a:ahLst/>
            <a:cxnLst/>
            <a:rect l="l" t="t" r="r" b="b"/>
            <a:pathLst>
              <a:path w="4815585" h="6858000" extrusionOk="0">
                <a:moveTo>
                  <a:pt x="538284" y="0"/>
                </a:moveTo>
                <a:lnTo>
                  <a:pt x="4815585" y="0"/>
                </a:lnTo>
                <a:lnTo>
                  <a:pt x="4815585" y="6854554"/>
                </a:lnTo>
                <a:lnTo>
                  <a:pt x="4679279" y="6858000"/>
                </a:lnTo>
                <a:cubicBezTo>
                  <a:pt x="2094985" y="6858000"/>
                  <a:pt x="0" y="4763015"/>
                  <a:pt x="0" y="2178721"/>
                </a:cubicBezTo>
                <a:cubicBezTo>
                  <a:pt x="0" y="1451888"/>
                  <a:pt x="165717" y="763761"/>
                  <a:pt x="461428" y="150060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19866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7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27"/>
          <p:cNvSpPr txBox="1">
            <a:spLocks noGrp="1"/>
          </p:cNvSpPr>
          <p:nvPr>
            <p:ph type="subTitle" idx="1"/>
          </p:nvPr>
        </p:nvSpPr>
        <p:spPr>
          <a:xfrm>
            <a:off x="4160525" y="975400"/>
            <a:ext cx="45720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27"/>
          <p:cNvSpPr txBox="1">
            <a:spLocks noGrp="1"/>
          </p:cNvSpPr>
          <p:nvPr>
            <p:ph type="subTitle" idx="2"/>
          </p:nvPr>
        </p:nvSpPr>
        <p:spPr>
          <a:xfrm>
            <a:off x="4160525" y="1466255"/>
            <a:ext cx="4572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9" name="Google Shape;669;p27"/>
          <p:cNvSpPr txBox="1">
            <a:spLocks noGrp="1"/>
          </p:cNvSpPr>
          <p:nvPr>
            <p:ph type="subTitle" idx="3"/>
          </p:nvPr>
        </p:nvSpPr>
        <p:spPr>
          <a:xfrm>
            <a:off x="4160525" y="1771087"/>
            <a:ext cx="4572000" cy="1112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sp>
        <p:nvSpPr>
          <p:cNvPr id="670" name="Google Shape;670;p27"/>
          <p:cNvSpPr txBox="1">
            <a:spLocks noGrp="1"/>
          </p:cNvSpPr>
          <p:nvPr>
            <p:ph type="subTitle" idx="4"/>
          </p:nvPr>
        </p:nvSpPr>
        <p:spPr>
          <a:xfrm>
            <a:off x="4160525" y="3237605"/>
            <a:ext cx="4572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1" name="Google Shape;671;p27"/>
          <p:cNvSpPr txBox="1">
            <a:spLocks noGrp="1"/>
          </p:cNvSpPr>
          <p:nvPr>
            <p:ph type="subTitle" idx="5"/>
          </p:nvPr>
        </p:nvSpPr>
        <p:spPr>
          <a:xfrm>
            <a:off x="4160525" y="3542437"/>
            <a:ext cx="4572000" cy="1112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sp>
        <p:nvSpPr>
          <p:cNvPr id="672" name="Google Shape;672;p27"/>
          <p:cNvSpPr txBox="1">
            <a:spLocks noGrp="1"/>
          </p:cNvSpPr>
          <p:nvPr>
            <p:ph type="subTitle" idx="6"/>
          </p:nvPr>
        </p:nvSpPr>
        <p:spPr>
          <a:xfrm>
            <a:off x="720750" y="2450042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27"/>
          <p:cNvSpPr txBox="1">
            <a:spLocks noGrp="1"/>
          </p:cNvSpPr>
          <p:nvPr>
            <p:ph type="subTitle" idx="7"/>
          </p:nvPr>
        </p:nvSpPr>
        <p:spPr>
          <a:xfrm>
            <a:off x="720750" y="21717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27"/>
          <p:cNvSpPr>
            <a:spLocks noGrp="1"/>
          </p:cNvSpPr>
          <p:nvPr>
            <p:ph type="pic" idx="8"/>
          </p:nvPr>
        </p:nvSpPr>
        <p:spPr>
          <a:xfrm>
            <a:off x="890705" y="674850"/>
            <a:ext cx="1188600" cy="11886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75" name="Google Shape;6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3068">
          <p15:clr>
            <a:srgbClr val="FA7B17"/>
          </p15:clr>
        </p15:guide>
        <p15:guide id="4" orient="horz" pos="17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nd Description">
  <p:cSld name="Title Only with subtitle _1_1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9"/>
          <p:cNvSpPr/>
          <p:nvPr/>
        </p:nvSpPr>
        <p:spPr>
          <a:xfrm>
            <a:off x="0" y="0"/>
            <a:ext cx="45441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29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9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9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title"/>
          </p:nvPr>
        </p:nvSpPr>
        <p:spPr>
          <a:xfrm>
            <a:off x="415625" y="1707750"/>
            <a:ext cx="36633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"/>
          </p:nvPr>
        </p:nvSpPr>
        <p:spPr>
          <a:xfrm>
            <a:off x="4987875" y="1707750"/>
            <a:ext cx="3744600" cy="17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0" name="Google Shape;69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3068">
          <p15:clr>
            <a:srgbClr val="FA7B17"/>
          </p15:clr>
        </p15:guide>
        <p15:guide id="4" orient="horz" pos="23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3" name="Google Shape;693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4" name="Google Shape;6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/Cover - Imagery">
  <p:cSld name="Title 1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>
            <a:spLocks noGrp="1"/>
          </p:cNvSpPr>
          <p:nvPr>
            <p:ph type="pic" idx="2"/>
          </p:nvPr>
        </p:nvSpPr>
        <p:spPr>
          <a:xfrm>
            <a:off x="6686325" y="2685800"/>
            <a:ext cx="4934400" cy="4934400"/>
          </a:xfrm>
          <a:prstGeom prst="pie">
            <a:avLst>
              <a:gd name="adj1" fmla="val 10793211"/>
              <a:gd name="adj2" fmla="val 16206727"/>
            </a:avLst>
          </a:prstGeom>
          <a:noFill/>
          <a:ln>
            <a:noFill/>
          </a:ln>
        </p:spPr>
      </p:sp>
      <p:sp>
        <p:nvSpPr>
          <p:cNvPr id="40" name="Google Shape;40;p4"/>
          <p:cNvSpPr/>
          <p:nvPr/>
        </p:nvSpPr>
        <p:spPr>
          <a:xfrm>
            <a:off x="1" y="1"/>
            <a:ext cx="758283" cy="760876"/>
          </a:xfrm>
          <a:custGeom>
            <a:avLst/>
            <a:gdLst/>
            <a:ahLst/>
            <a:cxnLst/>
            <a:rect l="l" t="t" r="r" b="b"/>
            <a:pathLst>
              <a:path w="1011044" h="1014501" extrusionOk="0">
                <a:moveTo>
                  <a:pt x="195109" y="993405"/>
                </a:moveTo>
                <a:lnTo>
                  <a:pt x="200634" y="994520"/>
                </a:lnTo>
                <a:lnTo>
                  <a:pt x="183296" y="997616"/>
                </a:lnTo>
                <a:lnTo>
                  <a:pt x="187163" y="995009"/>
                </a:lnTo>
                <a:cubicBezTo>
                  <a:pt x="189606" y="993976"/>
                  <a:pt x="192291" y="993405"/>
                  <a:pt x="195109" y="993405"/>
                </a:cubicBezTo>
                <a:close/>
                <a:moveTo>
                  <a:pt x="146332" y="993405"/>
                </a:moveTo>
                <a:cubicBezTo>
                  <a:pt x="151969" y="993405"/>
                  <a:pt x="157072" y="995690"/>
                  <a:pt x="160766" y="999383"/>
                </a:cubicBezTo>
                <a:lnTo>
                  <a:pt x="161636" y="1001484"/>
                </a:lnTo>
                <a:lnTo>
                  <a:pt x="153987" y="1002850"/>
                </a:lnTo>
                <a:lnTo>
                  <a:pt x="129155" y="1006006"/>
                </a:lnTo>
                <a:lnTo>
                  <a:pt x="131898" y="999383"/>
                </a:lnTo>
                <a:cubicBezTo>
                  <a:pt x="135592" y="995690"/>
                  <a:pt x="140695" y="993405"/>
                  <a:pt x="146332" y="993405"/>
                </a:cubicBezTo>
                <a:close/>
                <a:moveTo>
                  <a:pt x="97555" y="993405"/>
                </a:moveTo>
                <a:cubicBezTo>
                  <a:pt x="103192" y="993405"/>
                  <a:pt x="108295" y="995690"/>
                  <a:pt x="111989" y="999383"/>
                </a:cubicBezTo>
                <a:lnTo>
                  <a:pt x="115453" y="1007747"/>
                </a:lnTo>
                <a:lnTo>
                  <a:pt x="103384" y="1009281"/>
                </a:lnTo>
                <a:lnTo>
                  <a:pt x="78229" y="1011193"/>
                </a:lnTo>
                <a:lnTo>
                  <a:pt x="83121" y="999383"/>
                </a:lnTo>
                <a:cubicBezTo>
                  <a:pt x="86815" y="995690"/>
                  <a:pt x="91918" y="993405"/>
                  <a:pt x="97555" y="993405"/>
                </a:cubicBezTo>
                <a:close/>
                <a:moveTo>
                  <a:pt x="48778" y="993405"/>
                </a:moveTo>
                <a:cubicBezTo>
                  <a:pt x="54415" y="993405"/>
                  <a:pt x="59518" y="995690"/>
                  <a:pt x="63212" y="999383"/>
                </a:cubicBezTo>
                <a:lnTo>
                  <a:pt x="68413" y="1011940"/>
                </a:lnTo>
                <a:lnTo>
                  <a:pt x="52033" y="1013185"/>
                </a:lnTo>
                <a:lnTo>
                  <a:pt x="28379" y="1013783"/>
                </a:lnTo>
                <a:lnTo>
                  <a:pt x="34344" y="999383"/>
                </a:lnTo>
                <a:cubicBezTo>
                  <a:pt x="38038" y="995690"/>
                  <a:pt x="43141" y="993405"/>
                  <a:pt x="48778" y="993405"/>
                </a:cubicBezTo>
                <a:close/>
                <a:moveTo>
                  <a:pt x="2" y="993405"/>
                </a:moveTo>
                <a:cubicBezTo>
                  <a:pt x="11275" y="993405"/>
                  <a:pt x="20414" y="1002544"/>
                  <a:pt x="20414" y="1013818"/>
                </a:cubicBezTo>
                <a:lnTo>
                  <a:pt x="20344" y="1013987"/>
                </a:lnTo>
                <a:lnTo>
                  <a:pt x="0" y="1014501"/>
                </a:lnTo>
                <a:lnTo>
                  <a:pt x="0" y="993406"/>
                </a:lnTo>
                <a:close/>
                <a:moveTo>
                  <a:pt x="341440" y="939317"/>
                </a:moveTo>
                <a:cubicBezTo>
                  <a:pt x="347077" y="939317"/>
                  <a:pt x="352180" y="941602"/>
                  <a:pt x="355875" y="945296"/>
                </a:cubicBezTo>
                <a:lnTo>
                  <a:pt x="357150" y="948375"/>
                </a:lnTo>
                <a:lnTo>
                  <a:pt x="321699" y="961350"/>
                </a:lnTo>
                <a:lnTo>
                  <a:pt x="321028" y="959730"/>
                </a:lnTo>
                <a:cubicBezTo>
                  <a:pt x="321028" y="948456"/>
                  <a:pt x="330166" y="939317"/>
                  <a:pt x="341440" y="939317"/>
                </a:cubicBezTo>
                <a:close/>
                <a:moveTo>
                  <a:pt x="292663" y="939317"/>
                </a:moveTo>
                <a:cubicBezTo>
                  <a:pt x="303937" y="939317"/>
                  <a:pt x="313076" y="948456"/>
                  <a:pt x="313076" y="959730"/>
                </a:cubicBezTo>
                <a:lnTo>
                  <a:pt x="310744" y="965360"/>
                </a:lnTo>
                <a:lnTo>
                  <a:pt x="300683" y="969042"/>
                </a:lnTo>
                <a:lnTo>
                  <a:pt x="279538" y="975046"/>
                </a:lnTo>
                <a:lnTo>
                  <a:pt x="278229" y="974164"/>
                </a:lnTo>
                <a:cubicBezTo>
                  <a:pt x="274535" y="970470"/>
                  <a:pt x="272251" y="965367"/>
                  <a:pt x="272251" y="959730"/>
                </a:cubicBezTo>
                <a:cubicBezTo>
                  <a:pt x="272251" y="948456"/>
                  <a:pt x="281389" y="939317"/>
                  <a:pt x="292663" y="939317"/>
                </a:cubicBezTo>
                <a:close/>
                <a:moveTo>
                  <a:pt x="243886" y="939317"/>
                </a:moveTo>
                <a:cubicBezTo>
                  <a:pt x="255160" y="939317"/>
                  <a:pt x="264299" y="948456"/>
                  <a:pt x="264299" y="959730"/>
                </a:cubicBezTo>
                <a:cubicBezTo>
                  <a:pt x="264299" y="971004"/>
                  <a:pt x="255160" y="980143"/>
                  <a:pt x="243886" y="980143"/>
                </a:cubicBezTo>
                <a:cubicBezTo>
                  <a:pt x="232612" y="980143"/>
                  <a:pt x="223473" y="971004"/>
                  <a:pt x="223473" y="959730"/>
                </a:cubicBezTo>
                <a:cubicBezTo>
                  <a:pt x="223473" y="948456"/>
                  <a:pt x="232612" y="939317"/>
                  <a:pt x="243886" y="939317"/>
                </a:cubicBezTo>
                <a:close/>
                <a:moveTo>
                  <a:pt x="195109" y="939317"/>
                </a:moveTo>
                <a:cubicBezTo>
                  <a:pt x="206383" y="939317"/>
                  <a:pt x="215522" y="948456"/>
                  <a:pt x="215522" y="959730"/>
                </a:cubicBezTo>
                <a:cubicBezTo>
                  <a:pt x="215522" y="971004"/>
                  <a:pt x="206383" y="980143"/>
                  <a:pt x="195109" y="980143"/>
                </a:cubicBezTo>
                <a:cubicBezTo>
                  <a:pt x="183835" y="980143"/>
                  <a:pt x="174696" y="971004"/>
                  <a:pt x="174696" y="959730"/>
                </a:cubicBezTo>
                <a:cubicBezTo>
                  <a:pt x="174696" y="948456"/>
                  <a:pt x="183835" y="939317"/>
                  <a:pt x="195109" y="939317"/>
                </a:cubicBezTo>
                <a:close/>
                <a:moveTo>
                  <a:pt x="146332" y="939317"/>
                </a:moveTo>
                <a:cubicBezTo>
                  <a:pt x="157606" y="939317"/>
                  <a:pt x="166745" y="948456"/>
                  <a:pt x="166745" y="959730"/>
                </a:cubicBezTo>
                <a:cubicBezTo>
                  <a:pt x="166745" y="971004"/>
                  <a:pt x="157606" y="980143"/>
                  <a:pt x="146332" y="980143"/>
                </a:cubicBezTo>
                <a:cubicBezTo>
                  <a:pt x="135058" y="980143"/>
                  <a:pt x="125919" y="971004"/>
                  <a:pt x="125919" y="959730"/>
                </a:cubicBezTo>
                <a:cubicBezTo>
                  <a:pt x="125919" y="948456"/>
                  <a:pt x="135058" y="939317"/>
                  <a:pt x="146332" y="939317"/>
                </a:cubicBezTo>
                <a:close/>
                <a:moveTo>
                  <a:pt x="97555" y="939317"/>
                </a:moveTo>
                <a:cubicBezTo>
                  <a:pt x="108829" y="939317"/>
                  <a:pt x="117968" y="948456"/>
                  <a:pt x="117968" y="959730"/>
                </a:cubicBezTo>
                <a:cubicBezTo>
                  <a:pt x="117968" y="971004"/>
                  <a:pt x="108829" y="980143"/>
                  <a:pt x="97555" y="980143"/>
                </a:cubicBezTo>
                <a:cubicBezTo>
                  <a:pt x="86281" y="980143"/>
                  <a:pt x="77142" y="971004"/>
                  <a:pt x="77142" y="959730"/>
                </a:cubicBezTo>
                <a:cubicBezTo>
                  <a:pt x="77142" y="948456"/>
                  <a:pt x="86281" y="939317"/>
                  <a:pt x="97555" y="939317"/>
                </a:cubicBezTo>
                <a:close/>
                <a:moveTo>
                  <a:pt x="48778" y="939317"/>
                </a:moveTo>
                <a:cubicBezTo>
                  <a:pt x="60052" y="939317"/>
                  <a:pt x="69191" y="948456"/>
                  <a:pt x="69191" y="959730"/>
                </a:cubicBezTo>
                <a:cubicBezTo>
                  <a:pt x="69191" y="971004"/>
                  <a:pt x="60052" y="980143"/>
                  <a:pt x="48778" y="980143"/>
                </a:cubicBezTo>
                <a:cubicBezTo>
                  <a:pt x="37504" y="980143"/>
                  <a:pt x="28365" y="971004"/>
                  <a:pt x="28365" y="959730"/>
                </a:cubicBezTo>
                <a:cubicBezTo>
                  <a:pt x="28365" y="948456"/>
                  <a:pt x="37504" y="939317"/>
                  <a:pt x="48778" y="939317"/>
                </a:cubicBezTo>
                <a:close/>
                <a:moveTo>
                  <a:pt x="2" y="939317"/>
                </a:moveTo>
                <a:cubicBezTo>
                  <a:pt x="11275" y="939317"/>
                  <a:pt x="20414" y="948456"/>
                  <a:pt x="20414" y="959730"/>
                </a:cubicBezTo>
                <a:cubicBezTo>
                  <a:pt x="20414" y="971004"/>
                  <a:pt x="11275" y="980143"/>
                  <a:pt x="2" y="980143"/>
                </a:cubicBezTo>
                <a:lnTo>
                  <a:pt x="0" y="980142"/>
                </a:lnTo>
                <a:lnTo>
                  <a:pt x="0" y="939318"/>
                </a:lnTo>
                <a:close/>
                <a:moveTo>
                  <a:pt x="487772" y="885231"/>
                </a:moveTo>
                <a:lnTo>
                  <a:pt x="492351" y="886155"/>
                </a:lnTo>
                <a:lnTo>
                  <a:pt x="481971" y="892462"/>
                </a:lnTo>
                <a:lnTo>
                  <a:pt x="470537" y="897969"/>
                </a:lnTo>
                <a:lnTo>
                  <a:pt x="473337" y="891210"/>
                </a:lnTo>
                <a:cubicBezTo>
                  <a:pt x="477032" y="887516"/>
                  <a:pt x="482135" y="885231"/>
                  <a:pt x="487772" y="885231"/>
                </a:cubicBezTo>
                <a:close/>
                <a:moveTo>
                  <a:pt x="438994" y="885231"/>
                </a:moveTo>
                <a:cubicBezTo>
                  <a:pt x="444631" y="885231"/>
                  <a:pt x="449734" y="887516"/>
                  <a:pt x="453429" y="891210"/>
                </a:cubicBezTo>
                <a:lnTo>
                  <a:pt x="458609" y="903716"/>
                </a:lnTo>
                <a:lnTo>
                  <a:pt x="424595" y="920101"/>
                </a:lnTo>
                <a:lnTo>
                  <a:pt x="424560" y="920078"/>
                </a:lnTo>
                <a:cubicBezTo>
                  <a:pt x="420867" y="916384"/>
                  <a:pt x="418582" y="911281"/>
                  <a:pt x="418582" y="905644"/>
                </a:cubicBezTo>
                <a:cubicBezTo>
                  <a:pt x="418582" y="894370"/>
                  <a:pt x="427721" y="885231"/>
                  <a:pt x="438994" y="885231"/>
                </a:cubicBezTo>
                <a:close/>
                <a:moveTo>
                  <a:pt x="390217" y="885231"/>
                </a:moveTo>
                <a:cubicBezTo>
                  <a:pt x="401491" y="885231"/>
                  <a:pt x="410630" y="894370"/>
                  <a:pt x="410630" y="905644"/>
                </a:cubicBezTo>
                <a:cubicBezTo>
                  <a:pt x="410630" y="916917"/>
                  <a:pt x="401491" y="926056"/>
                  <a:pt x="390217" y="926056"/>
                </a:cubicBezTo>
                <a:cubicBezTo>
                  <a:pt x="378944" y="926056"/>
                  <a:pt x="369805" y="916917"/>
                  <a:pt x="369805" y="905644"/>
                </a:cubicBezTo>
                <a:cubicBezTo>
                  <a:pt x="369805" y="894370"/>
                  <a:pt x="378944" y="885231"/>
                  <a:pt x="390217" y="885231"/>
                </a:cubicBezTo>
                <a:close/>
                <a:moveTo>
                  <a:pt x="341440" y="885231"/>
                </a:moveTo>
                <a:cubicBezTo>
                  <a:pt x="352714" y="885231"/>
                  <a:pt x="361853" y="894370"/>
                  <a:pt x="361853" y="905644"/>
                </a:cubicBezTo>
                <a:cubicBezTo>
                  <a:pt x="361853" y="916917"/>
                  <a:pt x="352714" y="926056"/>
                  <a:pt x="341440" y="926056"/>
                </a:cubicBezTo>
                <a:cubicBezTo>
                  <a:pt x="330166" y="926056"/>
                  <a:pt x="321028" y="916917"/>
                  <a:pt x="321028" y="905644"/>
                </a:cubicBezTo>
                <a:cubicBezTo>
                  <a:pt x="321028" y="894370"/>
                  <a:pt x="330166" y="885231"/>
                  <a:pt x="341440" y="885231"/>
                </a:cubicBezTo>
                <a:close/>
                <a:moveTo>
                  <a:pt x="292663" y="885231"/>
                </a:moveTo>
                <a:cubicBezTo>
                  <a:pt x="303937" y="885231"/>
                  <a:pt x="313076" y="894370"/>
                  <a:pt x="313076" y="905644"/>
                </a:cubicBezTo>
                <a:cubicBezTo>
                  <a:pt x="313076" y="916917"/>
                  <a:pt x="303937" y="926056"/>
                  <a:pt x="292663" y="926056"/>
                </a:cubicBezTo>
                <a:cubicBezTo>
                  <a:pt x="281389" y="926056"/>
                  <a:pt x="272251" y="916917"/>
                  <a:pt x="272251" y="905644"/>
                </a:cubicBezTo>
                <a:cubicBezTo>
                  <a:pt x="272251" y="894370"/>
                  <a:pt x="281389" y="885231"/>
                  <a:pt x="292663" y="885231"/>
                </a:cubicBezTo>
                <a:close/>
                <a:moveTo>
                  <a:pt x="243886" y="885231"/>
                </a:moveTo>
                <a:cubicBezTo>
                  <a:pt x="255160" y="885231"/>
                  <a:pt x="264299" y="894370"/>
                  <a:pt x="264299" y="905644"/>
                </a:cubicBezTo>
                <a:cubicBezTo>
                  <a:pt x="264299" y="916917"/>
                  <a:pt x="255160" y="926056"/>
                  <a:pt x="243886" y="926056"/>
                </a:cubicBezTo>
                <a:cubicBezTo>
                  <a:pt x="232612" y="926056"/>
                  <a:pt x="223473" y="916917"/>
                  <a:pt x="223473" y="905644"/>
                </a:cubicBezTo>
                <a:cubicBezTo>
                  <a:pt x="223473" y="894370"/>
                  <a:pt x="232612" y="885231"/>
                  <a:pt x="243886" y="885231"/>
                </a:cubicBezTo>
                <a:close/>
                <a:moveTo>
                  <a:pt x="195109" y="885231"/>
                </a:moveTo>
                <a:cubicBezTo>
                  <a:pt x="206383" y="885231"/>
                  <a:pt x="215522" y="894370"/>
                  <a:pt x="215522" y="905644"/>
                </a:cubicBezTo>
                <a:cubicBezTo>
                  <a:pt x="215522" y="916917"/>
                  <a:pt x="206383" y="926056"/>
                  <a:pt x="195109" y="926056"/>
                </a:cubicBezTo>
                <a:cubicBezTo>
                  <a:pt x="183835" y="926056"/>
                  <a:pt x="174696" y="916917"/>
                  <a:pt x="174696" y="905644"/>
                </a:cubicBezTo>
                <a:cubicBezTo>
                  <a:pt x="174696" y="894370"/>
                  <a:pt x="183835" y="885231"/>
                  <a:pt x="195109" y="885231"/>
                </a:cubicBezTo>
                <a:close/>
                <a:moveTo>
                  <a:pt x="146332" y="885231"/>
                </a:moveTo>
                <a:cubicBezTo>
                  <a:pt x="157606" y="885231"/>
                  <a:pt x="166745" y="894370"/>
                  <a:pt x="166745" y="905644"/>
                </a:cubicBezTo>
                <a:cubicBezTo>
                  <a:pt x="166745" y="916917"/>
                  <a:pt x="157606" y="926056"/>
                  <a:pt x="146332" y="926056"/>
                </a:cubicBezTo>
                <a:cubicBezTo>
                  <a:pt x="135058" y="926056"/>
                  <a:pt x="125919" y="916917"/>
                  <a:pt x="125919" y="905644"/>
                </a:cubicBezTo>
                <a:cubicBezTo>
                  <a:pt x="125919" y="894370"/>
                  <a:pt x="135058" y="885231"/>
                  <a:pt x="146332" y="885231"/>
                </a:cubicBezTo>
                <a:close/>
                <a:moveTo>
                  <a:pt x="97555" y="885231"/>
                </a:moveTo>
                <a:cubicBezTo>
                  <a:pt x="108829" y="885231"/>
                  <a:pt x="117968" y="894370"/>
                  <a:pt x="117968" y="905644"/>
                </a:cubicBezTo>
                <a:cubicBezTo>
                  <a:pt x="117968" y="916917"/>
                  <a:pt x="108829" y="926056"/>
                  <a:pt x="97555" y="926056"/>
                </a:cubicBezTo>
                <a:cubicBezTo>
                  <a:pt x="86281" y="926056"/>
                  <a:pt x="77142" y="916917"/>
                  <a:pt x="77142" y="905644"/>
                </a:cubicBezTo>
                <a:cubicBezTo>
                  <a:pt x="77142" y="894370"/>
                  <a:pt x="86281" y="885231"/>
                  <a:pt x="97555" y="885231"/>
                </a:cubicBezTo>
                <a:close/>
                <a:moveTo>
                  <a:pt x="48778" y="885231"/>
                </a:moveTo>
                <a:cubicBezTo>
                  <a:pt x="60052" y="885231"/>
                  <a:pt x="69191" y="894370"/>
                  <a:pt x="69191" y="905644"/>
                </a:cubicBezTo>
                <a:cubicBezTo>
                  <a:pt x="69191" y="916917"/>
                  <a:pt x="60052" y="926056"/>
                  <a:pt x="48778" y="926056"/>
                </a:cubicBezTo>
                <a:cubicBezTo>
                  <a:pt x="37504" y="926056"/>
                  <a:pt x="28365" y="916917"/>
                  <a:pt x="28365" y="905644"/>
                </a:cubicBezTo>
                <a:cubicBezTo>
                  <a:pt x="28365" y="894370"/>
                  <a:pt x="37504" y="885231"/>
                  <a:pt x="48778" y="885231"/>
                </a:cubicBezTo>
                <a:close/>
                <a:moveTo>
                  <a:pt x="2" y="885231"/>
                </a:moveTo>
                <a:cubicBezTo>
                  <a:pt x="11275" y="885231"/>
                  <a:pt x="20414" y="894370"/>
                  <a:pt x="20414" y="905644"/>
                </a:cubicBezTo>
                <a:cubicBezTo>
                  <a:pt x="20414" y="916917"/>
                  <a:pt x="11275" y="926056"/>
                  <a:pt x="2" y="926056"/>
                </a:cubicBezTo>
                <a:lnTo>
                  <a:pt x="0" y="926055"/>
                </a:lnTo>
                <a:lnTo>
                  <a:pt x="0" y="885232"/>
                </a:lnTo>
                <a:close/>
                <a:moveTo>
                  <a:pt x="577493" y="832726"/>
                </a:moveTo>
                <a:lnTo>
                  <a:pt x="570568" y="837904"/>
                </a:lnTo>
                <a:lnTo>
                  <a:pt x="570892" y="837123"/>
                </a:lnTo>
                <a:cubicBezTo>
                  <a:pt x="572738" y="835276"/>
                  <a:pt x="574938" y="833782"/>
                  <a:pt x="577380" y="832749"/>
                </a:cubicBezTo>
                <a:close/>
                <a:moveTo>
                  <a:pt x="536549" y="831145"/>
                </a:moveTo>
                <a:cubicBezTo>
                  <a:pt x="542186" y="831145"/>
                  <a:pt x="547289" y="833430"/>
                  <a:pt x="550983" y="837123"/>
                </a:cubicBezTo>
                <a:lnTo>
                  <a:pt x="555421" y="847839"/>
                </a:lnTo>
                <a:lnTo>
                  <a:pt x="523739" y="867087"/>
                </a:lnTo>
                <a:lnTo>
                  <a:pt x="522114" y="865992"/>
                </a:lnTo>
                <a:cubicBezTo>
                  <a:pt x="518421" y="862298"/>
                  <a:pt x="516136" y="857194"/>
                  <a:pt x="516136" y="851558"/>
                </a:cubicBezTo>
                <a:cubicBezTo>
                  <a:pt x="516136" y="840284"/>
                  <a:pt x="525275" y="831145"/>
                  <a:pt x="536549" y="831145"/>
                </a:cubicBezTo>
                <a:close/>
                <a:moveTo>
                  <a:pt x="487772" y="831145"/>
                </a:moveTo>
                <a:cubicBezTo>
                  <a:pt x="499045" y="831145"/>
                  <a:pt x="508184" y="840284"/>
                  <a:pt x="508184" y="851558"/>
                </a:cubicBezTo>
                <a:cubicBezTo>
                  <a:pt x="508184" y="862831"/>
                  <a:pt x="499045" y="871970"/>
                  <a:pt x="487772" y="871970"/>
                </a:cubicBezTo>
                <a:cubicBezTo>
                  <a:pt x="476498" y="871970"/>
                  <a:pt x="467359" y="862831"/>
                  <a:pt x="467359" y="851558"/>
                </a:cubicBezTo>
                <a:cubicBezTo>
                  <a:pt x="467359" y="840284"/>
                  <a:pt x="476498" y="831145"/>
                  <a:pt x="487772" y="831145"/>
                </a:cubicBezTo>
                <a:close/>
                <a:moveTo>
                  <a:pt x="438994" y="831145"/>
                </a:moveTo>
                <a:cubicBezTo>
                  <a:pt x="450268" y="831145"/>
                  <a:pt x="459407" y="840284"/>
                  <a:pt x="459407" y="851558"/>
                </a:cubicBezTo>
                <a:cubicBezTo>
                  <a:pt x="459407" y="862831"/>
                  <a:pt x="450268" y="871970"/>
                  <a:pt x="438994" y="871970"/>
                </a:cubicBezTo>
                <a:cubicBezTo>
                  <a:pt x="427721" y="871970"/>
                  <a:pt x="418582" y="862831"/>
                  <a:pt x="418582" y="851558"/>
                </a:cubicBezTo>
                <a:cubicBezTo>
                  <a:pt x="418582" y="840284"/>
                  <a:pt x="427721" y="831145"/>
                  <a:pt x="438994" y="831145"/>
                </a:cubicBezTo>
                <a:close/>
                <a:moveTo>
                  <a:pt x="390217" y="831145"/>
                </a:moveTo>
                <a:cubicBezTo>
                  <a:pt x="401491" y="831145"/>
                  <a:pt x="410630" y="840284"/>
                  <a:pt x="410630" y="851558"/>
                </a:cubicBezTo>
                <a:cubicBezTo>
                  <a:pt x="410630" y="862831"/>
                  <a:pt x="401491" y="871970"/>
                  <a:pt x="390217" y="871970"/>
                </a:cubicBezTo>
                <a:cubicBezTo>
                  <a:pt x="378944" y="871970"/>
                  <a:pt x="369805" y="862831"/>
                  <a:pt x="369805" y="851558"/>
                </a:cubicBezTo>
                <a:cubicBezTo>
                  <a:pt x="369805" y="840284"/>
                  <a:pt x="378944" y="831145"/>
                  <a:pt x="390217" y="831145"/>
                </a:cubicBezTo>
                <a:close/>
                <a:moveTo>
                  <a:pt x="341440" y="831145"/>
                </a:moveTo>
                <a:cubicBezTo>
                  <a:pt x="352714" y="831145"/>
                  <a:pt x="361853" y="840284"/>
                  <a:pt x="361853" y="851558"/>
                </a:cubicBezTo>
                <a:cubicBezTo>
                  <a:pt x="361853" y="862831"/>
                  <a:pt x="352714" y="871970"/>
                  <a:pt x="341440" y="871970"/>
                </a:cubicBezTo>
                <a:cubicBezTo>
                  <a:pt x="330166" y="871970"/>
                  <a:pt x="321028" y="862831"/>
                  <a:pt x="321028" y="851558"/>
                </a:cubicBezTo>
                <a:cubicBezTo>
                  <a:pt x="321028" y="840284"/>
                  <a:pt x="330166" y="831145"/>
                  <a:pt x="341440" y="831145"/>
                </a:cubicBezTo>
                <a:close/>
                <a:moveTo>
                  <a:pt x="292663" y="831145"/>
                </a:moveTo>
                <a:cubicBezTo>
                  <a:pt x="303937" y="831145"/>
                  <a:pt x="313076" y="840284"/>
                  <a:pt x="313076" y="851558"/>
                </a:cubicBezTo>
                <a:cubicBezTo>
                  <a:pt x="313076" y="862831"/>
                  <a:pt x="303937" y="871970"/>
                  <a:pt x="292663" y="871970"/>
                </a:cubicBezTo>
                <a:cubicBezTo>
                  <a:pt x="281389" y="871970"/>
                  <a:pt x="272251" y="862831"/>
                  <a:pt x="272251" y="851558"/>
                </a:cubicBezTo>
                <a:cubicBezTo>
                  <a:pt x="272251" y="840284"/>
                  <a:pt x="281389" y="831145"/>
                  <a:pt x="292663" y="831145"/>
                </a:cubicBezTo>
                <a:close/>
                <a:moveTo>
                  <a:pt x="243886" y="831145"/>
                </a:moveTo>
                <a:cubicBezTo>
                  <a:pt x="255160" y="831145"/>
                  <a:pt x="264299" y="840284"/>
                  <a:pt x="264299" y="851558"/>
                </a:cubicBezTo>
                <a:cubicBezTo>
                  <a:pt x="264299" y="862831"/>
                  <a:pt x="255160" y="871970"/>
                  <a:pt x="243886" y="871970"/>
                </a:cubicBezTo>
                <a:cubicBezTo>
                  <a:pt x="232612" y="871970"/>
                  <a:pt x="223473" y="862831"/>
                  <a:pt x="223473" y="851558"/>
                </a:cubicBezTo>
                <a:cubicBezTo>
                  <a:pt x="223473" y="840284"/>
                  <a:pt x="232612" y="831145"/>
                  <a:pt x="243886" y="831145"/>
                </a:cubicBezTo>
                <a:close/>
                <a:moveTo>
                  <a:pt x="195109" y="831145"/>
                </a:moveTo>
                <a:cubicBezTo>
                  <a:pt x="206383" y="831145"/>
                  <a:pt x="215522" y="840284"/>
                  <a:pt x="215522" y="851558"/>
                </a:cubicBezTo>
                <a:cubicBezTo>
                  <a:pt x="215522" y="862831"/>
                  <a:pt x="206383" y="871970"/>
                  <a:pt x="195109" y="871970"/>
                </a:cubicBezTo>
                <a:cubicBezTo>
                  <a:pt x="183835" y="871970"/>
                  <a:pt x="174696" y="862831"/>
                  <a:pt x="174696" y="851558"/>
                </a:cubicBezTo>
                <a:cubicBezTo>
                  <a:pt x="174696" y="840284"/>
                  <a:pt x="183835" y="831145"/>
                  <a:pt x="195109" y="831145"/>
                </a:cubicBezTo>
                <a:close/>
                <a:moveTo>
                  <a:pt x="146332" y="831145"/>
                </a:moveTo>
                <a:cubicBezTo>
                  <a:pt x="157606" y="831145"/>
                  <a:pt x="166745" y="840284"/>
                  <a:pt x="166745" y="851558"/>
                </a:cubicBezTo>
                <a:cubicBezTo>
                  <a:pt x="166745" y="862831"/>
                  <a:pt x="157606" y="871970"/>
                  <a:pt x="146332" y="871970"/>
                </a:cubicBezTo>
                <a:cubicBezTo>
                  <a:pt x="135058" y="871970"/>
                  <a:pt x="125919" y="862831"/>
                  <a:pt x="125919" y="851558"/>
                </a:cubicBezTo>
                <a:cubicBezTo>
                  <a:pt x="125919" y="840284"/>
                  <a:pt x="135058" y="831145"/>
                  <a:pt x="146332" y="831145"/>
                </a:cubicBezTo>
                <a:close/>
                <a:moveTo>
                  <a:pt x="97555" y="831145"/>
                </a:moveTo>
                <a:cubicBezTo>
                  <a:pt x="108829" y="831145"/>
                  <a:pt x="117968" y="840284"/>
                  <a:pt x="117968" y="851558"/>
                </a:cubicBezTo>
                <a:cubicBezTo>
                  <a:pt x="117968" y="862831"/>
                  <a:pt x="108829" y="871970"/>
                  <a:pt x="97555" y="871970"/>
                </a:cubicBezTo>
                <a:cubicBezTo>
                  <a:pt x="86281" y="871970"/>
                  <a:pt x="77142" y="862831"/>
                  <a:pt x="77142" y="851558"/>
                </a:cubicBezTo>
                <a:cubicBezTo>
                  <a:pt x="77142" y="840284"/>
                  <a:pt x="86281" y="831145"/>
                  <a:pt x="97555" y="831145"/>
                </a:cubicBezTo>
                <a:close/>
                <a:moveTo>
                  <a:pt x="48778" y="831145"/>
                </a:moveTo>
                <a:cubicBezTo>
                  <a:pt x="60052" y="831145"/>
                  <a:pt x="69191" y="840284"/>
                  <a:pt x="69191" y="851558"/>
                </a:cubicBezTo>
                <a:cubicBezTo>
                  <a:pt x="69191" y="862831"/>
                  <a:pt x="60052" y="871970"/>
                  <a:pt x="48778" y="871970"/>
                </a:cubicBezTo>
                <a:cubicBezTo>
                  <a:pt x="37504" y="871970"/>
                  <a:pt x="28365" y="862831"/>
                  <a:pt x="28365" y="851558"/>
                </a:cubicBezTo>
                <a:cubicBezTo>
                  <a:pt x="28365" y="840284"/>
                  <a:pt x="37504" y="831145"/>
                  <a:pt x="48778" y="831145"/>
                </a:cubicBezTo>
                <a:close/>
                <a:moveTo>
                  <a:pt x="2" y="831145"/>
                </a:moveTo>
                <a:cubicBezTo>
                  <a:pt x="11275" y="831145"/>
                  <a:pt x="20414" y="840284"/>
                  <a:pt x="20414" y="851558"/>
                </a:cubicBezTo>
                <a:cubicBezTo>
                  <a:pt x="20414" y="862831"/>
                  <a:pt x="11275" y="871970"/>
                  <a:pt x="2" y="871970"/>
                </a:cubicBezTo>
                <a:lnTo>
                  <a:pt x="0" y="871969"/>
                </a:lnTo>
                <a:lnTo>
                  <a:pt x="0" y="831146"/>
                </a:lnTo>
                <a:close/>
                <a:moveTo>
                  <a:pt x="634103" y="777059"/>
                </a:moveTo>
                <a:cubicBezTo>
                  <a:pt x="636921" y="777059"/>
                  <a:pt x="639606" y="777630"/>
                  <a:pt x="642049" y="778663"/>
                </a:cubicBezTo>
                <a:lnTo>
                  <a:pt x="645821" y="781206"/>
                </a:lnTo>
                <a:lnTo>
                  <a:pt x="643181" y="783605"/>
                </a:lnTo>
                <a:lnTo>
                  <a:pt x="616279" y="803722"/>
                </a:lnTo>
                <a:lnTo>
                  <a:pt x="613690" y="797471"/>
                </a:lnTo>
                <a:cubicBezTo>
                  <a:pt x="613690" y="786198"/>
                  <a:pt x="622829" y="777059"/>
                  <a:pt x="634103" y="777059"/>
                </a:cubicBezTo>
                <a:close/>
                <a:moveTo>
                  <a:pt x="585326" y="777059"/>
                </a:moveTo>
                <a:cubicBezTo>
                  <a:pt x="596599" y="777059"/>
                  <a:pt x="605738" y="786198"/>
                  <a:pt x="605738" y="797471"/>
                </a:cubicBezTo>
                <a:cubicBezTo>
                  <a:pt x="605738" y="808745"/>
                  <a:pt x="596599" y="817884"/>
                  <a:pt x="585326" y="817884"/>
                </a:cubicBezTo>
                <a:cubicBezTo>
                  <a:pt x="574052" y="817884"/>
                  <a:pt x="564913" y="808745"/>
                  <a:pt x="564913" y="797471"/>
                </a:cubicBezTo>
                <a:cubicBezTo>
                  <a:pt x="564913" y="786198"/>
                  <a:pt x="574052" y="777059"/>
                  <a:pt x="585326" y="777059"/>
                </a:cubicBezTo>
                <a:close/>
                <a:moveTo>
                  <a:pt x="536549" y="777059"/>
                </a:moveTo>
                <a:cubicBezTo>
                  <a:pt x="547822" y="777059"/>
                  <a:pt x="556961" y="786198"/>
                  <a:pt x="556961" y="797471"/>
                </a:cubicBezTo>
                <a:cubicBezTo>
                  <a:pt x="556961" y="808745"/>
                  <a:pt x="547822" y="817884"/>
                  <a:pt x="536549" y="817884"/>
                </a:cubicBezTo>
                <a:cubicBezTo>
                  <a:pt x="525275" y="817884"/>
                  <a:pt x="516136" y="808745"/>
                  <a:pt x="516136" y="797471"/>
                </a:cubicBezTo>
                <a:cubicBezTo>
                  <a:pt x="516136" y="786198"/>
                  <a:pt x="525275" y="777059"/>
                  <a:pt x="536549" y="777059"/>
                </a:cubicBezTo>
                <a:close/>
                <a:moveTo>
                  <a:pt x="487772" y="777059"/>
                </a:moveTo>
                <a:cubicBezTo>
                  <a:pt x="499045" y="777059"/>
                  <a:pt x="508184" y="786198"/>
                  <a:pt x="508184" y="797471"/>
                </a:cubicBezTo>
                <a:cubicBezTo>
                  <a:pt x="508184" y="808745"/>
                  <a:pt x="499045" y="817884"/>
                  <a:pt x="487772" y="817884"/>
                </a:cubicBezTo>
                <a:cubicBezTo>
                  <a:pt x="476498" y="817884"/>
                  <a:pt x="467359" y="808745"/>
                  <a:pt x="467359" y="797471"/>
                </a:cubicBezTo>
                <a:cubicBezTo>
                  <a:pt x="467359" y="786198"/>
                  <a:pt x="476498" y="777059"/>
                  <a:pt x="487772" y="777059"/>
                </a:cubicBezTo>
                <a:close/>
                <a:moveTo>
                  <a:pt x="438994" y="777059"/>
                </a:moveTo>
                <a:cubicBezTo>
                  <a:pt x="450268" y="777059"/>
                  <a:pt x="459407" y="786198"/>
                  <a:pt x="459407" y="797471"/>
                </a:cubicBezTo>
                <a:cubicBezTo>
                  <a:pt x="459407" y="808745"/>
                  <a:pt x="450268" y="817884"/>
                  <a:pt x="438994" y="817884"/>
                </a:cubicBezTo>
                <a:cubicBezTo>
                  <a:pt x="427721" y="817884"/>
                  <a:pt x="418582" y="808745"/>
                  <a:pt x="418582" y="797471"/>
                </a:cubicBezTo>
                <a:cubicBezTo>
                  <a:pt x="418582" y="786198"/>
                  <a:pt x="427721" y="777059"/>
                  <a:pt x="438994" y="777059"/>
                </a:cubicBezTo>
                <a:close/>
                <a:moveTo>
                  <a:pt x="390217" y="777059"/>
                </a:moveTo>
                <a:cubicBezTo>
                  <a:pt x="401491" y="777059"/>
                  <a:pt x="410630" y="786198"/>
                  <a:pt x="410630" y="797471"/>
                </a:cubicBezTo>
                <a:cubicBezTo>
                  <a:pt x="410630" y="808745"/>
                  <a:pt x="401491" y="817884"/>
                  <a:pt x="390217" y="817884"/>
                </a:cubicBezTo>
                <a:cubicBezTo>
                  <a:pt x="378944" y="817884"/>
                  <a:pt x="369805" y="808745"/>
                  <a:pt x="369805" y="797471"/>
                </a:cubicBezTo>
                <a:cubicBezTo>
                  <a:pt x="369805" y="786198"/>
                  <a:pt x="378944" y="777059"/>
                  <a:pt x="390217" y="777059"/>
                </a:cubicBezTo>
                <a:close/>
                <a:moveTo>
                  <a:pt x="341440" y="777059"/>
                </a:moveTo>
                <a:cubicBezTo>
                  <a:pt x="352714" y="777059"/>
                  <a:pt x="361853" y="786198"/>
                  <a:pt x="361853" y="797471"/>
                </a:cubicBezTo>
                <a:cubicBezTo>
                  <a:pt x="361853" y="808745"/>
                  <a:pt x="352714" y="817884"/>
                  <a:pt x="341440" y="817884"/>
                </a:cubicBezTo>
                <a:cubicBezTo>
                  <a:pt x="330166" y="817884"/>
                  <a:pt x="321028" y="808745"/>
                  <a:pt x="321028" y="797471"/>
                </a:cubicBezTo>
                <a:cubicBezTo>
                  <a:pt x="321028" y="786198"/>
                  <a:pt x="330166" y="777059"/>
                  <a:pt x="341440" y="777059"/>
                </a:cubicBezTo>
                <a:close/>
                <a:moveTo>
                  <a:pt x="292663" y="777059"/>
                </a:moveTo>
                <a:cubicBezTo>
                  <a:pt x="303937" y="777059"/>
                  <a:pt x="313076" y="786198"/>
                  <a:pt x="313076" y="797471"/>
                </a:cubicBezTo>
                <a:cubicBezTo>
                  <a:pt x="313076" y="808745"/>
                  <a:pt x="303937" y="817884"/>
                  <a:pt x="292663" y="817884"/>
                </a:cubicBezTo>
                <a:cubicBezTo>
                  <a:pt x="281389" y="817884"/>
                  <a:pt x="272251" y="808745"/>
                  <a:pt x="272251" y="797471"/>
                </a:cubicBezTo>
                <a:cubicBezTo>
                  <a:pt x="272251" y="786198"/>
                  <a:pt x="281389" y="777059"/>
                  <a:pt x="292663" y="777059"/>
                </a:cubicBezTo>
                <a:close/>
                <a:moveTo>
                  <a:pt x="243886" y="777059"/>
                </a:moveTo>
                <a:cubicBezTo>
                  <a:pt x="255160" y="777059"/>
                  <a:pt x="264299" y="786198"/>
                  <a:pt x="264299" y="797471"/>
                </a:cubicBezTo>
                <a:cubicBezTo>
                  <a:pt x="264299" y="808745"/>
                  <a:pt x="255160" y="817884"/>
                  <a:pt x="243886" y="817884"/>
                </a:cubicBezTo>
                <a:cubicBezTo>
                  <a:pt x="232612" y="817884"/>
                  <a:pt x="223473" y="808745"/>
                  <a:pt x="223473" y="797471"/>
                </a:cubicBezTo>
                <a:cubicBezTo>
                  <a:pt x="223473" y="786198"/>
                  <a:pt x="232612" y="777059"/>
                  <a:pt x="243886" y="777059"/>
                </a:cubicBezTo>
                <a:close/>
                <a:moveTo>
                  <a:pt x="195109" y="777059"/>
                </a:moveTo>
                <a:cubicBezTo>
                  <a:pt x="206383" y="777059"/>
                  <a:pt x="215522" y="786198"/>
                  <a:pt x="215522" y="797471"/>
                </a:cubicBezTo>
                <a:cubicBezTo>
                  <a:pt x="215522" y="808745"/>
                  <a:pt x="206383" y="817884"/>
                  <a:pt x="195109" y="817884"/>
                </a:cubicBezTo>
                <a:cubicBezTo>
                  <a:pt x="183835" y="817884"/>
                  <a:pt x="174696" y="808745"/>
                  <a:pt x="174696" y="797471"/>
                </a:cubicBezTo>
                <a:cubicBezTo>
                  <a:pt x="174696" y="786198"/>
                  <a:pt x="183835" y="777059"/>
                  <a:pt x="195109" y="777059"/>
                </a:cubicBezTo>
                <a:close/>
                <a:moveTo>
                  <a:pt x="146332" y="777059"/>
                </a:moveTo>
                <a:cubicBezTo>
                  <a:pt x="157606" y="777059"/>
                  <a:pt x="166745" y="786198"/>
                  <a:pt x="166745" y="797471"/>
                </a:cubicBezTo>
                <a:cubicBezTo>
                  <a:pt x="166745" y="808745"/>
                  <a:pt x="157606" y="817884"/>
                  <a:pt x="146332" y="817884"/>
                </a:cubicBezTo>
                <a:cubicBezTo>
                  <a:pt x="135058" y="817884"/>
                  <a:pt x="125919" y="808745"/>
                  <a:pt x="125919" y="797471"/>
                </a:cubicBezTo>
                <a:cubicBezTo>
                  <a:pt x="125919" y="786198"/>
                  <a:pt x="135058" y="777059"/>
                  <a:pt x="146332" y="777059"/>
                </a:cubicBezTo>
                <a:close/>
                <a:moveTo>
                  <a:pt x="97555" y="777059"/>
                </a:moveTo>
                <a:cubicBezTo>
                  <a:pt x="108829" y="777059"/>
                  <a:pt x="117968" y="786198"/>
                  <a:pt x="117968" y="797471"/>
                </a:cubicBezTo>
                <a:cubicBezTo>
                  <a:pt x="117968" y="808745"/>
                  <a:pt x="108829" y="817884"/>
                  <a:pt x="97555" y="817884"/>
                </a:cubicBezTo>
                <a:cubicBezTo>
                  <a:pt x="86281" y="817884"/>
                  <a:pt x="77142" y="808745"/>
                  <a:pt x="77142" y="797471"/>
                </a:cubicBezTo>
                <a:cubicBezTo>
                  <a:pt x="77142" y="786198"/>
                  <a:pt x="86281" y="777059"/>
                  <a:pt x="97555" y="777059"/>
                </a:cubicBezTo>
                <a:close/>
                <a:moveTo>
                  <a:pt x="48778" y="777059"/>
                </a:moveTo>
                <a:cubicBezTo>
                  <a:pt x="60052" y="777059"/>
                  <a:pt x="69191" y="786198"/>
                  <a:pt x="69191" y="797471"/>
                </a:cubicBezTo>
                <a:cubicBezTo>
                  <a:pt x="69191" y="808745"/>
                  <a:pt x="60052" y="817884"/>
                  <a:pt x="48778" y="817884"/>
                </a:cubicBezTo>
                <a:cubicBezTo>
                  <a:pt x="37504" y="817884"/>
                  <a:pt x="28365" y="808745"/>
                  <a:pt x="28365" y="797471"/>
                </a:cubicBezTo>
                <a:cubicBezTo>
                  <a:pt x="28365" y="786198"/>
                  <a:pt x="37504" y="777059"/>
                  <a:pt x="48778" y="777059"/>
                </a:cubicBezTo>
                <a:close/>
                <a:moveTo>
                  <a:pt x="2" y="777059"/>
                </a:moveTo>
                <a:cubicBezTo>
                  <a:pt x="11275" y="777059"/>
                  <a:pt x="20414" y="786198"/>
                  <a:pt x="20414" y="797471"/>
                </a:cubicBezTo>
                <a:cubicBezTo>
                  <a:pt x="20414" y="808745"/>
                  <a:pt x="11275" y="817884"/>
                  <a:pt x="2" y="817884"/>
                </a:cubicBezTo>
                <a:lnTo>
                  <a:pt x="0" y="817883"/>
                </a:lnTo>
                <a:lnTo>
                  <a:pt x="0" y="777060"/>
                </a:lnTo>
                <a:close/>
                <a:moveTo>
                  <a:pt x="682880" y="722972"/>
                </a:moveTo>
                <a:cubicBezTo>
                  <a:pt x="688517" y="722972"/>
                  <a:pt x="693620" y="725257"/>
                  <a:pt x="697314" y="728951"/>
                </a:cubicBezTo>
                <a:lnTo>
                  <a:pt x="698955" y="732914"/>
                </a:lnTo>
                <a:lnTo>
                  <a:pt x="670229" y="759022"/>
                </a:lnTo>
                <a:lnTo>
                  <a:pt x="668446" y="757819"/>
                </a:lnTo>
                <a:cubicBezTo>
                  <a:pt x="664752" y="754125"/>
                  <a:pt x="662467" y="749022"/>
                  <a:pt x="662467" y="743385"/>
                </a:cubicBezTo>
                <a:cubicBezTo>
                  <a:pt x="662467" y="732111"/>
                  <a:pt x="671606" y="722972"/>
                  <a:pt x="682880" y="722972"/>
                </a:cubicBezTo>
                <a:close/>
                <a:moveTo>
                  <a:pt x="634103" y="722972"/>
                </a:moveTo>
                <a:cubicBezTo>
                  <a:pt x="645377" y="722972"/>
                  <a:pt x="654516" y="732111"/>
                  <a:pt x="654516" y="743385"/>
                </a:cubicBezTo>
                <a:cubicBezTo>
                  <a:pt x="654516" y="754659"/>
                  <a:pt x="645377" y="763798"/>
                  <a:pt x="634103" y="763798"/>
                </a:cubicBezTo>
                <a:cubicBezTo>
                  <a:pt x="622829" y="763798"/>
                  <a:pt x="613690" y="754659"/>
                  <a:pt x="613690" y="743385"/>
                </a:cubicBezTo>
                <a:cubicBezTo>
                  <a:pt x="613690" y="732111"/>
                  <a:pt x="622829" y="722972"/>
                  <a:pt x="634103" y="722972"/>
                </a:cubicBezTo>
                <a:close/>
                <a:moveTo>
                  <a:pt x="585326" y="722972"/>
                </a:moveTo>
                <a:cubicBezTo>
                  <a:pt x="596599" y="722972"/>
                  <a:pt x="605738" y="732111"/>
                  <a:pt x="605738" y="743385"/>
                </a:cubicBezTo>
                <a:cubicBezTo>
                  <a:pt x="605738" y="754659"/>
                  <a:pt x="596599" y="763798"/>
                  <a:pt x="585326" y="763798"/>
                </a:cubicBezTo>
                <a:cubicBezTo>
                  <a:pt x="574052" y="763798"/>
                  <a:pt x="564913" y="754659"/>
                  <a:pt x="564913" y="743385"/>
                </a:cubicBezTo>
                <a:cubicBezTo>
                  <a:pt x="564913" y="732111"/>
                  <a:pt x="574052" y="722972"/>
                  <a:pt x="585326" y="722972"/>
                </a:cubicBezTo>
                <a:close/>
                <a:moveTo>
                  <a:pt x="536549" y="722972"/>
                </a:moveTo>
                <a:cubicBezTo>
                  <a:pt x="547822" y="722972"/>
                  <a:pt x="556961" y="732111"/>
                  <a:pt x="556961" y="743385"/>
                </a:cubicBezTo>
                <a:cubicBezTo>
                  <a:pt x="556961" y="754659"/>
                  <a:pt x="547822" y="763798"/>
                  <a:pt x="536549" y="763798"/>
                </a:cubicBezTo>
                <a:cubicBezTo>
                  <a:pt x="525275" y="763798"/>
                  <a:pt x="516136" y="754659"/>
                  <a:pt x="516136" y="743385"/>
                </a:cubicBezTo>
                <a:cubicBezTo>
                  <a:pt x="516136" y="732111"/>
                  <a:pt x="525275" y="722972"/>
                  <a:pt x="536549" y="722972"/>
                </a:cubicBezTo>
                <a:close/>
                <a:moveTo>
                  <a:pt x="487772" y="722972"/>
                </a:moveTo>
                <a:cubicBezTo>
                  <a:pt x="499045" y="722972"/>
                  <a:pt x="508184" y="732111"/>
                  <a:pt x="508184" y="743385"/>
                </a:cubicBezTo>
                <a:cubicBezTo>
                  <a:pt x="508184" y="754659"/>
                  <a:pt x="499045" y="763798"/>
                  <a:pt x="487772" y="763798"/>
                </a:cubicBezTo>
                <a:cubicBezTo>
                  <a:pt x="476498" y="763798"/>
                  <a:pt x="467359" y="754659"/>
                  <a:pt x="467359" y="743385"/>
                </a:cubicBezTo>
                <a:cubicBezTo>
                  <a:pt x="467359" y="732111"/>
                  <a:pt x="476498" y="722972"/>
                  <a:pt x="487772" y="722972"/>
                </a:cubicBezTo>
                <a:close/>
                <a:moveTo>
                  <a:pt x="438994" y="722972"/>
                </a:moveTo>
                <a:cubicBezTo>
                  <a:pt x="450268" y="722972"/>
                  <a:pt x="459407" y="732111"/>
                  <a:pt x="459407" y="743385"/>
                </a:cubicBezTo>
                <a:cubicBezTo>
                  <a:pt x="459407" y="754659"/>
                  <a:pt x="450268" y="763798"/>
                  <a:pt x="438994" y="763798"/>
                </a:cubicBezTo>
                <a:cubicBezTo>
                  <a:pt x="427721" y="763798"/>
                  <a:pt x="418582" y="754659"/>
                  <a:pt x="418582" y="743385"/>
                </a:cubicBezTo>
                <a:cubicBezTo>
                  <a:pt x="418582" y="732111"/>
                  <a:pt x="427721" y="722972"/>
                  <a:pt x="438994" y="722972"/>
                </a:cubicBezTo>
                <a:close/>
                <a:moveTo>
                  <a:pt x="390217" y="722972"/>
                </a:moveTo>
                <a:cubicBezTo>
                  <a:pt x="401491" y="722972"/>
                  <a:pt x="410630" y="732111"/>
                  <a:pt x="410630" y="743385"/>
                </a:cubicBezTo>
                <a:cubicBezTo>
                  <a:pt x="410630" y="754659"/>
                  <a:pt x="401491" y="763798"/>
                  <a:pt x="390217" y="763798"/>
                </a:cubicBezTo>
                <a:cubicBezTo>
                  <a:pt x="378944" y="763798"/>
                  <a:pt x="369805" y="754659"/>
                  <a:pt x="369805" y="743385"/>
                </a:cubicBezTo>
                <a:cubicBezTo>
                  <a:pt x="369805" y="732111"/>
                  <a:pt x="378944" y="722972"/>
                  <a:pt x="390217" y="722972"/>
                </a:cubicBezTo>
                <a:close/>
                <a:moveTo>
                  <a:pt x="341440" y="722972"/>
                </a:moveTo>
                <a:cubicBezTo>
                  <a:pt x="352714" y="722972"/>
                  <a:pt x="361853" y="732111"/>
                  <a:pt x="361853" y="743385"/>
                </a:cubicBezTo>
                <a:cubicBezTo>
                  <a:pt x="361853" y="754659"/>
                  <a:pt x="352714" y="763798"/>
                  <a:pt x="341440" y="763798"/>
                </a:cubicBezTo>
                <a:cubicBezTo>
                  <a:pt x="330166" y="763798"/>
                  <a:pt x="321028" y="754659"/>
                  <a:pt x="321028" y="743385"/>
                </a:cubicBezTo>
                <a:cubicBezTo>
                  <a:pt x="321028" y="732111"/>
                  <a:pt x="330166" y="722972"/>
                  <a:pt x="341440" y="722972"/>
                </a:cubicBezTo>
                <a:close/>
                <a:moveTo>
                  <a:pt x="292663" y="722972"/>
                </a:moveTo>
                <a:cubicBezTo>
                  <a:pt x="303937" y="722972"/>
                  <a:pt x="313076" y="732111"/>
                  <a:pt x="313076" y="743385"/>
                </a:cubicBezTo>
                <a:cubicBezTo>
                  <a:pt x="313076" y="754659"/>
                  <a:pt x="303937" y="763798"/>
                  <a:pt x="292663" y="763798"/>
                </a:cubicBezTo>
                <a:cubicBezTo>
                  <a:pt x="281389" y="763798"/>
                  <a:pt x="272251" y="754659"/>
                  <a:pt x="272251" y="743385"/>
                </a:cubicBezTo>
                <a:cubicBezTo>
                  <a:pt x="272251" y="732111"/>
                  <a:pt x="281389" y="722972"/>
                  <a:pt x="292663" y="722972"/>
                </a:cubicBezTo>
                <a:close/>
                <a:moveTo>
                  <a:pt x="243886" y="722972"/>
                </a:moveTo>
                <a:cubicBezTo>
                  <a:pt x="255160" y="722972"/>
                  <a:pt x="264299" y="732111"/>
                  <a:pt x="264299" y="743385"/>
                </a:cubicBezTo>
                <a:cubicBezTo>
                  <a:pt x="264299" y="754659"/>
                  <a:pt x="255160" y="763798"/>
                  <a:pt x="243886" y="763798"/>
                </a:cubicBezTo>
                <a:cubicBezTo>
                  <a:pt x="232612" y="763798"/>
                  <a:pt x="223473" y="754659"/>
                  <a:pt x="223473" y="743385"/>
                </a:cubicBezTo>
                <a:cubicBezTo>
                  <a:pt x="223473" y="732111"/>
                  <a:pt x="232612" y="722972"/>
                  <a:pt x="243886" y="722972"/>
                </a:cubicBezTo>
                <a:close/>
                <a:moveTo>
                  <a:pt x="195109" y="722972"/>
                </a:moveTo>
                <a:cubicBezTo>
                  <a:pt x="206383" y="722972"/>
                  <a:pt x="215522" y="732111"/>
                  <a:pt x="215522" y="743385"/>
                </a:cubicBezTo>
                <a:cubicBezTo>
                  <a:pt x="215522" y="754659"/>
                  <a:pt x="206383" y="763798"/>
                  <a:pt x="195109" y="763798"/>
                </a:cubicBezTo>
                <a:cubicBezTo>
                  <a:pt x="183835" y="763798"/>
                  <a:pt x="174696" y="754659"/>
                  <a:pt x="174696" y="743385"/>
                </a:cubicBezTo>
                <a:cubicBezTo>
                  <a:pt x="174696" y="732111"/>
                  <a:pt x="183835" y="722972"/>
                  <a:pt x="195109" y="722972"/>
                </a:cubicBezTo>
                <a:close/>
                <a:moveTo>
                  <a:pt x="146332" y="722972"/>
                </a:moveTo>
                <a:cubicBezTo>
                  <a:pt x="157606" y="722972"/>
                  <a:pt x="166745" y="732111"/>
                  <a:pt x="166745" y="743385"/>
                </a:cubicBezTo>
                <a:cubicBezTo>
                  <a:pt x="166745" y="754659"/>
                  <a:pt x="157606" y="763798"/>
                  <a:pt x="146332" y="763798"/>
                </a:cubicBezTo>
                <a:cubicBezTo>
                  <a:pt x="135058" y="763798"/>
                  <a:pt x="125919" y="754659"/>
                  <a:pt x="125919" y="743385"/>
                </a:cubicBezTo>
                <a:cubicBezTo>
                  <a:pt x="125919" y="732111"/>
                  <a:pt x="135058" y="722972"/>
                  <a:pt x="146332" y="722972"/>
                </a:cubicBezTo>
                <a:close/>
                <a:moveTo>
                  <a:pt x="97555" y="722972"/>
                </a:moveTo>
                <a:cubicBezTo>
                  <a:pt x="108829" y="722972"/>
                  <a:pt x="117968" y="732111"/>
                  <a:pt x="117968" y="743385"/>
                </a:cubicBezTo>
                <a:cubicBezTo>
                  <a:pt x="117968" y="754659"/>
                  <a:pt x="108829" y="763798"/>
                  <a:pt x="97555" y="763798"/>
                </a:cubicBezTo>
                <a:cubicBezTo>
                  <a:pt x="86281" y="763798"/>
                  <a:pt x="77142" y="754659"/>
                  <a:pt x="77142" y="743385"/>
                </a:cubicBezTo>
                <a:cubicBezTo>
                  <a:pt x="77142" y="732111"/>
                  <a:pt x="86281" y="722972"/>
                  <a:pt x="97555" y="722972"/>
                </a:cubicBezTo>
                <a:close/>
                <a:moveTo>
                  <a:pt x="48778" y="722972"/>
                </a:moveTo>
                <a:cubicBezTo>
                  <a:pt x="60052" y="722972"/>
                  <a:pt x="69191" y="732111"/>
                  <a:pt x="69191" y="743385"/>
                </a:cubicBezTo>
                <a:cubicBezTo>
                  <a:pt x="69191" y="754659"/>
                  <a:pt x="60052" y="763798"/>
                  <a:pt x="48778" y="763798"/>
                </a:cubicBezTo>
                <a:cubicBezTo>
                  <a:pt x="37504" y="763798"/>
                  <a:pt x="28365" y="754659"/>
                  <a:pt x="28365" y="743385"/>
                </a:cubicBezTo>
                <a:cubicBezTo>
                  <a:pt x="28365" y="732111"/>
                  <a:pt x="37504" y="722972"/>
                  <a:pt x="48778" y="722972"/>
                </a:cubicBezTo>
                <a:close/>
                <a:moveTo>
                  <a:pt x="2" y="722972"/>
                </a:moveTo>
                <a:cubicBezTo>
                  <a:pt x="11275" y="722972"/>
                  <a:pt x="20414" y="732111"/>
                  <a:pt x="20414" y="743385"/>
                </a:cubicBezTo>
                <a:cubicBezTo>
                  <a:pt x="20414" y="754659"/>
                  <a:pt x="11275" y="763798"/>
                  <a:pt x="2" y="763798"/>
                </a:cubicBezTo>
                <a:lnTo>
                  <a:pt x="0" y="763797"/>
                </a:lnTo>
                <a:lnTo>
                  <a:pt x="0" y="722973"/>
                </a:lnTo>
                <a:close/>
                <a:moveTo>
                  <a:pt x="731657" y="668886"/>
                </a:moveTo>
                <a:cubicBezTo>
                  <a:pt x="737294" y="668886"/>
                  <a:pt x="742397" y="671171"/>
                  <a:pt x="746091" y="674865"/>
                </a:cubicBezTo>
                <a:lnTo>
                  <a:pt x="748725" y="681223"/>
                </a:lnTo>
                <a:lnTo>
                  <a:pt x="724200" y="708206"/>
                </a:lnTo>
                <a:lnTo>
                  <a:pt x="723711" y="708108"/>
                </a:lnTo>
                <a:cubicBezTo>
                  <a:pt x="716385" y="705009"/>
                  <a:pt x="711244" y="697754"/>
                  <a:pt x="711244" y="689299"/>
                </a:cubicBezTo>
                <a:cubicBezTo>
                  <a:pt x="711244" y="678025"/>
                  <a:pt x="720383" y="668886"/>
                  <a:pt x="731657" y="668886"/>
                </a:cubicBezTo>
                <a:close/>
                <a:moveTo>
                  <a:pt x="682880" y="668886"/>
                </a:moveTo>
                <a:cubicBezTo>
                  <a:pt x="694153" y="668886"/>
                  <a:pt x="703293" y="678025"/>
                  <a:pt x="703293" y="689299"/>
                </a:cubicBezTo>
                <a:cubicBezTo>
                  <a:pt x="703293" y="700573"/>
                  <a:pt x="694153" y="709712"/>
                  <a:pt x="682880" y="709712"/>
                </a:cubicBezTo>
                <a:cubicBezTo>
                  <a:pt x="671606" y="709712"/>
                  <a:pt x="662467" y="700573"/>
                  <a:pt x="662467" y="689299"/>
                </a:cubicBezTo>
                <a:cubicBezTo>
                  <a:pt x="662467" y="678025"/>
                  <a:pt x="671606" y="668886"/>
                  <a:pt x="682880" y="668886"/>
                </a:cubicBezTo>
                <a:close/>
                <a:moveTo>
                  <a:pt x="634103" y="668886"/>
                </a:moveTo>
                <a:cubicBezTo>
                  <a:pt x="645377" y="668886"/>
                  <a:pt x="654516" y="678025"/>
                  <a:pt x="654516" y="689299"/>
                </a:cubicBezTo>
                <a:cubicBezTo>
                  <a:pt x="654516" y="700573"/>
                  <a:pt x="645377" y="709712"/>
                  <a:pt x="634103" y="709712"/>
                </a:cubicBezTo>
                <a:cubicBezTo>
                  <a:pt x="622829" y="709712"/>
                  <a:pt x="613690" y="700573"/>
                  <a:pt x="613690" y="689299"/>
                </a:cubicBezTo>
                <a:cubicBezTo>
                  <a:pt x="613690" y="678025"/>
                  <a:pt x="622829" y="668886"/>
                  <a:pt x="634103" y="668886"/>
                </a:cubicBezTo>
                <a:close/>
                <a:moveTo>
                  <a:pt x="585326" y="668886"/>
                </a:moveTo>
                <a:cubicBezTo>
                  <a:pt x="596599" y="668886"/>
                  <a:pt x="605738" y="678025"/>
                  <a:pt x="605738" y="689299"/>
                </a:cubicBezTo>
                <a:cubicBezTo>
                  <a:pt x="605738" y="700573"/>
                  <a:pt x="596599" y="709712"/>
                  <a:pt x="585326" y="709712"/>
                </a:cubicBezTo>
                <a:cubicBezTo>
                  <a:pt x="574052" y="709712"/>
                  <a:pt x="564913" y="700573"/>
                  <a:pt x="564913" y="689299"/>
                </a:cubicBezTo>
                <a:cubicBezTo>
                  <a:pt x="564913" y="678025"/>
                  <a:pt x="574052" y="668886"/>
                  <a:pt x="585326" y="668886"/>
                </a:cubicBezTo>
                <a:close/>
                <a:moveTo>
                  <a:pt x="536549" y="668886"/>
                </a:moveTo>
                <a:cubicBezTo>
                  <a:pt x="547822" y="668886"/>
                  <a:pt x="556961" y="678025"/>
                  <a:pt x="556961" y="689299"/>
                </a:cubicBezTo>
                <a:cubicBezTo>
                  <a:pt x="556961" y="700573"/>
                  <a:pt x="547822" y="709712"/>
                  <a:pt x="536549" y="709712"/>
                </a:cubicBezTo>
                <a:cubicBezTo>
                  <a:pt x="525275" y="709712"/>
                  <a:pt x="516136" y="700573"/>
                  <a:pt x="516136" y="689299"/>
                </a:cubicBezTo>
                <a:cubicBezTo>
                  <a:pt x="516136" y="678025"/>
                  <a:pt x="525275" y="668886"/>
                  <a:pt x="536549" y="668886"/>
                </a:cubicBezTo>
                <a:close/>
                <a:moveTo>
                  <a:pt x="487772" y="668886"/>
                </a:moveTo>
                <a:cubicBezTo>
                  <a:pt x="499045" y="668886"/>
                  <a:pt x="508184" y="678025"/>
                  <a:pt x="508184" y="689299"/>
                </a:cubicBezTo>
                <a:cubicBezTo>
                  <a:pt x="508184" y="700573"/>
                  <a:pt x="499045" y="709712"/>
                  <a:pt x="487772" y="709712"/>
                </a:cubicBezTo>
                <a:cubicBezTo>
                  <a:pt x="476498" y="709712"/>
                  <a:pt x="467359" y="700573"/>
                  <a:pt x="467359" y="689299"/>
                </a:cubicBezTo>
                <a:cubicBezTo>
                  <a:pt x="467359" y="678025"/>
                  <a:pt x="476498" y="668886"/>
                  <a:pt x="487772" y="668886"/>
                </a:cubicBezTo>
                <a:close/>
                <a:moveTo>
                  <a:pt x="438994" y="668886"/>
                </a:moveTo>
                <a:cubicBezTo>
                  <a:pt x="450268" y="668886"/>
                  <a:pt x="459407" y="678025"/>
                  <a:pt x="459407" y="689299"/>
                </a:cubicBezTo>
                <a:cubicBezTo>
                  <a:pt x="459407" y="700573"/>
                  <a:pt x="450268" y="709712"/>
                  <a:pt x="438994" y="709712"/>
                </a:cubicBezTo>
                <a:cubicBezTo>
                  <a:pt x="427721" y="709712"/>
                  <a:pt x="418582" y="700573"/>
                  <a:pt x="418582" y="689299"/>
                </a:cubicBezTo>
                <a:cubicBezTo>
                  <a:pt x="418582" y="678025"/>
                  <a:pt x="427721" y="668886"/>
                  <a:pt x="438994" y="668886"/>
                </a:cubicBezTo>
                <a:close/>
                <a:moveTo>
                  <a:pt x="390217" y="668886"/>
                </a:moveTo>
                <a:cubicBezTo>
                  <a:pt x="401491" y="668886"/>
                  <a:pt x="410630" y="678025"/>
                  <a:pt x="410630" y="689299"/>
                </a:cubicBezTo>
                <a:cubicBezTo>
                  <a:pt x="410630" y="700573"/>
                  <a:pt x="401491" y="709712"/>
                  <a:pt x="390217" y="709712"/>
                </a:cubicBezTo>
                <a:cubicBezTo>
                  <a:pt x="378944" y="709712"/>
                  <a:pt x="369805" y="700573"/>
                  <a:pt x="369805" y="689299"/>
                </a:cubicBezTo>
                <a:cubicBezTo>
                  <a:pt x="369805" y="678025"/>
                  <a:pt x="378944" y="668886"/>
                  <a:pt x="390217" y="668886"/>
                </a:cubicBezTo>
                <a:close/>
                <a:moveTo>
                  <a:pt x="341440" y="668886"/>
                </a:moveTo>
                <a:cubicBezTo>
                  <a:pt x="352714" y="668886"/>
                  <a:pt x="361853" y="678025"/>
                  <a:pt x="361853" y="689299"/>
                </a:cubicBezTo>
                <a:cubicBezTo>
                  <a:pt x="361853" y="700573"/>
                  <a:pt x="352714" y="709712"/>
                  <a:pt x="341440" y="709712"/>
                </a:cubicBezTo>
                <a:cubicBezTo>
                  <a:pt x="330166" y="709712"/>
                  <a:pt x="321028" y="700573"/>
                  <a:pt x="321028" y="689299"/>
                </a:cubicBezTo>
                <a:cubicBezTo>
                  <a:pt x="321028" y="678025"/>
                  <a:pt x="330166" y="668886"/>
                  <a:pt x="341440" y="668886"/>
                </a:cubicBezTo>
                <a:close/>
                <a:moveTo>
                  <a:pt x="292663" y="668886"/>
                </a:moveTo>
                <a:cubicBezTo>
                  <a:pt x="303937" y="668886"/>
                  <a:pt x="313076" y="678025"/>
                  <a:pt x="313076" y="689299"/>
                </a:cubicBezTo>
                <a:cubicBezTo>
                  <a:pt x="313076" y="700573"/>
                  <a:pt x="303937" y="709712"/>
                  <a:pt x="292663" y="709712"/>
                </a:cubicBezTo>
                <a:cubicBezTo>
                  <a:pt x="281389" y="709712"/>
                  <a:pt x="272251" y="700573"/>
                  <a:pt x="272251" y="689299"/>
                </a:cubicBezTo>
                <a:cubicBezTo>
                  <a:pt x="272251" y="678025"/>
                  <a:pt x="281389" y="668886"/>
                  <a:pt x="292663" y="668886"/>
                </a:cubicBezTo>
                <a:close/>
                <a:moveTo>
                  <a:pt x="243886" y="668886"/>
                </a:moveTo>
                <a:cubicBezTo>
                  <a:pt x="255160" y="668886"/>
                  <a:pt x="264299" y="678025"/>
                  <a:pt x="264299" y="689299"/>
                </a:cubicBezTo>
                <a:cubicBezTo>
                  <a:pt x="264299" y="700573"/>
                  <a:pt x="255160" y="709712"/>
                  <a:pt x="243886" y="709712"/>
                </a:cubicBezTo>
                <a:cubicBezTo>
                  <a:pt x="232612" y="709712"/>
                  <a:pt x="223473" y="700573"/>
                  <a:pt x="223473" y="689299"/>
                </a:cubicBezTo>
                <a:cubicBezTo>
                  <a:pt x="223473" y="678025"/>
                  <a:pt x="232612" y="668886"/>
                  <a:pt x="243886" y="668886"/>
                </a:cubicBezTo>
                <a:close/>
                <a:moveTo>
                  <a:pt x="195109" y="668886"/>
                </a:moveTo>
                <a:cubicBezTo>
                  <a:pt x="206383" y="668886"/>
                  <a:pt x="215522" y="678025"/>
                  <a:pt x="215522" y="689299"/>
                </a:cubicBezTo>
                <a:cubicBezTo>
                  <a:pt x="215522" y="700573"/>
                  <a:pt x="206383" y="709712"/>
                  <a:pt x="195109" y="709712"/>
                </a:cubicBezTo>
                <a:cubicBezTo>
                  <a:pt x="183835" y="709712"/>
                  <a:pt x="174696" y="700573"/>
                  <a:pt x="174696" y="689299"/>
                </a:cubicBezTo>
                <a:cubicBezTo>
                  <a:pt x="174696" y="678025"/>
                  <a:pt x="183835" y="668886"/>
                  <a:pt x="195109" y="668886"/>
                </a:cubicBezTo>
                <a:close/>
                <a:moveTo>
                  <a:pt x="146332" y="668886"/>
                </a:moveTo>
                <a:cubicBezTo>
                  <a:pt x="157606" y="668886"/>
                  <a:pt x="166745" y="678025"/>
                  <a:pt x="166745" y="689299"/>
                </a:cubicBezTo>
                <a:cubicBezTo>
                  <a:pt x="166745" y="700573"/>
                  <a:pt x="157606" y="709712"/>
                  <a:pt x="146332" y="709712"/>
                </a:cubicBezTo>
                <a:cubicBezTo>
                  <a:pt x="135058" y="709712"/>
                  <a:pt x="125919" y="700573"/>
                  <a:pt x="125919" y="689299"/>
                </a:cubicBezTo>
                <a:cubicBezTo>
                  <a:pt x="125919" y="678025"/>
                  <a:pt x="135058" y="668886"/>
                  <a:pt x="146332" y="668886"/>
                </a:cubicBezTo>
                <a:close/>
                <a:moveTo>
                  <a:pt x="97555" y="668886"/>
                </a:moveTo>
                <a:cubicBezTo>
                  <a:pt x="108829" y="668886"/>
                  <a:pt x="117968" y="678025"/>
                  <a:pt x="117968" y="689299"/>
                </a:cubicBezTo>
                <a:cubicBezTo>
                  <a:pt x="117968" y="700573"/>
                  <a:pt x="108829" y="709712"/>
                  <a:pt x="97555" y="709712"/>
                </a:cubicBezTo>
                <a:cubicBezTo>
                  <a:pt x="86281" y="709712"/>
                  <a:pt x="77142" y="700573"/>
                  <a:pt x="77142" y="689299"/>
                </a:cubicBezTo>
                <a:cubicBezTo>
                  <a:pt x="77142" y="678025"/>
                  <a:pt x="86281" y="668886"/>
                  <a:pt x="97555" y="668886"/>
                </a:cubicBezTo>
                <a:close/>
                <a:moveTo>
                  <a:pt x="48778" y="668886"/>
                </a:moveTo>
                <a:cubicBezTo>
                  <a:pt x="60052" y="668886"/>
                  <a:pt x="69191" y="678025"/>
                  <a:pt x="69191" y="689299"/>
                </a:cubicBezTo>
                <a:cubicBezTo>
                  <a:pt x="69191" y="700573"/>
                  <a:pt x="60052" y="709712"/>
                  <a:pt x="48778" y="709712"/>
                </a:cubicBezTo>
                <a:cubicBezTo>
                  <a:pt x="37504" y="709712"/>
                  <a:pt x="28365" y="700573"/>
                  <a:pt x="28365" y="689299"/>
                </a:cubicBezTo>
                <a:cubicBezTo>
                  <a:pt x="28365" y="678025"/>
                  <a:pt x="37504" y="668886"/>
                  <a:pt x="48778" y="668886"/>
                </a:cubicBezTo>
                <a:close/>
                <a:moveTo>
                  <a:pt x="2" y="668886"/>
                </a:moveTo>
                <a:cubicBezTo>
                  <a:pt x="11275" y="668886"/>
                  <a:pt x="20414" y="678025"/>
                  <a:pt x="20414" y="689299"/>
                </a:cubicBezTo>
                <a:cubicBezTo>
                  <a:pt x="20414" y="700573"/>
                  <a:pt x="11275" y="709712"/>
                  <a:pt x="2" y="709712"/>
                </a:cubicBezTo>
                <a:lnTo>
                  <a:pt x="0" y="709711"/>
                </a:lnTo>
                <a:lnTo>
                  <a:pt x="0" y="668887"/>
                </a:lnTo>
                <a:close/>
                <a:moveTo>
                  <a:pt x="780434" y="614800"/>
                </a:moveTo>
                <a:cubicBezTo>
                  <a:pt x="786071" y="614800"/>
                  <a:pt x="791174" y="617085"/>
                  <a:pt x="794868" y="620779"/>
                </a:cubicBezTo>
                <a:lnTo>
                  <a:pt x="796523" y="624774"/>
                </a:lnTo>
                <a:lnTo>
                  <a:pt x="780248" y="646539"/>
                </a:lnTo>
                <a:lnTo>
                  <a:pt x="773298" y="654185"/>
                </a:lnTo>
                <a:lnTo>
                  <a:pt x="772488" y="654021"/>
                </a:lnTo>
                <a:cubicBezTo>
                  <a:pt x="765162" y="650923"/>
                  <a:pt x="760021" y="643668"/>
                  <a:pt x="760021" y="635213"/>
                </a:cubicBezTo>
                <a:cubicBezTo>
                  <a:pt x="760021" y="623939"/>
                  <a:pt x="769160" y="614800"/>
                  <a:pt x="780434" y="614800"/>
                </a:cubicBezTo>
                <a:close/>
                <a:moveTo>
                  <a:pt x="731657" y="614800"/>
                </a:moveTo>
                <a:cubicBezTo>
                  <a:pt x="742931" y="614800"/>
                  <a:pt x="752070" y="623939"/>
                  <a:pt x="752070" y="635213"/>
                </a:cubicBezTo>
                <a:cubicBezTo>
                  <a:pt x="752070" y="646487"/>
                  <a:pt x="742931" y="655626"/>
                  <a:pt x="731657" y="655626"/>
                </a:cubicBezTo>
                <a:cubicBezTo>
                  <a:pt x="720383" y="655626"/>
                  <a:pt x="711244" y="646487"/>
                  <a:pt x="711244" y="635213"/>
                </a:cubicBezTo>
                <a:cubicBezTo>
                  <a:pt x="711244" y="623939"/>
                  <a:pt x="720383" y="614800"/>
                  <a:pt x="731657" y="614800"/>
                </a:cubicBezTo>
                <a:close/>
                <a:moveTo>
                  <a:pt x="682880" y="614800"/>
                </a:moveTo>
                <a:cubicBezTo>
                  <a:pt x="694153" y="614800"/>
                  <a:pt x="703293" y="623939"/>
                  <a:pt x="703293" y="635213"/>
                </a:cubicBezTo>
                <a:cubicBezTo>
                  <a:pt x="703293" y="646487"/>
                  <a:pt x="694153" y="655626"/>
                  <a:pt x="682880" y="655626"/>
                </a:cubicBezTo>
                <a:cubicBezTo>
                  <a:pt x="671606" y="655626"/>
                  <a:pt x="662467" y="646487"/>
                  <a:pt x="662467" y="635213"/>
                </a:cubicBezTo>
                <a:cubicBezTo>
                  <a:pt x="662467" y="623939"/>
                  <a:pt x="671606" y="614800"/>
                  <a:pt x="682880" y="614800"/>
                </a:cubicBezTo>
                <a:close/>
                <a:moveTo>
                  <a:pt x="634103" y="614800"/>
                </a:moveTo>
                <a:cubicBezTo>
                  <a:pt x="645377" y="614800"/>
                  <a:pt x="654516" y="623939"/>
                  <a:pt x="654516" y="635213"/>
                </a:cubicBezTo>
                <a:cubicBezTo>
                  <a:pt x="654516" y="646487"/>
                  <a:pt x="645377" y="655626"/>
                  <a:pt x="634103" y="655626"/>
                </a:cubicBezTo>
                <a:cubicBezTo>
                  <a:pt x="622829" y="655626"/>
                  <a:pt x="613690" y="646487"/>
                  <a:pt x="613690" y="635213"/>
                </a:cubicBezTo>
                <a:cubicBezTo>
                  <a:pt x="613690" y="623939"/>
                  <a:pt x="622829" y="614800"/>
                  <a:pt x="634103" y="614800"/>
                </a:cubicBezTo>
                <a:close/>
                <a:moveTo>
                  <a:pt x="585326" y="614800"/>
                </a:moveTo>
                <a:cubicBezTo>
                  <a:pt x="596599" y="614800"/>
                  <a:pt x="605738" y="623939"/>
                  <a:pt x="605738" y="635213"/>
                </a:cubicBezTo>
                <a:cubicBezTo>
                  <a:pt x="605738" y="646487"/>
                  <a:pt x="596599" y="655626"/>
                  <a:pt x="585326" y="655626"/>
                </a:cubicBezTo>
                <a:cubicBezTo>
                  <a:pt x="574052" y="655626"/>
                  <a:pt x="564913" y="646487"/>
                  <a:pt x="564913" y="635213"/>
                </a:cubicBezTo>
                <a:cubicBezTo>
                  <a:pt x="564913" y="623939"/>
                  <a:pt x="574052" y="614800"/>
                  <a:pt x="585326" y="614800"/>
                </a:cubicBezTo>
                <a:close/>
                <a:moveTo>
                  <a:pt x="536549" y="614800"/>
                </a:moveTo>
                <a:cubicBezTo>
                  <a:pt x="547822" y="614800"/>
                  <a:pt x="556961" y="623939"/>
                  <a:pt x="556961" y="635213"/>
                </a:cubicBezTo>
                <a:cubicBezTo>
                  <a:pt x="556961" y="646487"/>
                  <a:pt x="547822" y="655626"/>
                  <a:pt x="536549" y="655626"/>
                </a:cubicBezTo>
                <a:cubicBezTo>
                  <a:pt x="525275" y="655626"/>
                  <a:pt x="516136" y="646487"/>
                  <a:pt x="516136" y="635213"/>
                </a:cubicBezTo>
                <a:cubicBezTo>
                  <a:pt x="516136" y="623939"/>
                  <a:pt x="525275" y="614800"/>
                  <a:pt x="536549" y="614800"/>
                </a:cubicBezTo>
                <a:close/>
                <a:moveTo>
                  <a:pt x="487772" y="614800"/>
                </a:moveTo>
                <a:cubicBezTo>
                  <a:pt x="499045" y="614800"/>
                  <a:pt x="508184" y="623939"/>
                  <a:pt x="508184" y="635213"/>
                </a:cubicBezTo>
                <a:cubicBezTo>
                  <a:pt x="508184" y="646487"/>
                  <a:pt x="499045" y="655626"/>
                  <a:pt x="487772" y="655626"/>
                </a:cubicBezTo>
                <a:cubicBezTo>
                  <a:pt x="476498" y="655626"/>
                  <a:pt x="467359" y="646487"/>
                  <a:pt x="467359" y="635213"/>
                </a:cubicBezTo>
                <a:cubicBezTo>
                  <a:pt x="467359" y="623939"/>
                  <a:pt x="476498" y="614800"/>
                  <a:pt x="487772" y="614800"/>
                </a:cubicBezTo>
                <a:close/>
                <a:moveTo>
                  <a:pt x="438994" y="614800"/>
                </a:moveTo>
                <a:cubicBezTo>
                  <a:pt x="450268" y="614800"/>
                  <a:pt x="459407" y="623939"/>
                  <a:pt x="459407" y="635213"/>
                </a:cubicBezTo>
                <a:cubicBezTo>
                  <a:pt x="459407" y="646487"/>
                  <a:pt x="450268" y="655626"/>
                  <a:pt x="438994" y="655626"/>
                </a:cubicBezTo>
                <a:cubicBezTo>
                  <a:pt x="427721" y="655626"/>
                  <a:pt x="418582" y="646487"/>
                  <a:pt x="418582" y="635213"/>
                </a:cubicBezTo>
                <a:cubicBezTo>
                  <a:pt x="418582" y="623939"/>
                  <a:pt x="427721" y="614800"/>
                  <a:pt x="438994" y="614800"/>
                </a:cubicBezTo>
                <a:close/>
                <a:moveTo>
                  <a:pt x="390217" y="614800"/>
                </a:moveTo>
                <a:cubicBezTo>
                  <a:pt x="401491" y="614800"/>
                  <a:pt x="410630" y="623939"/>
                  <a:pt x="410630" y="635213"/>
                </a:cubicBezTo>
                <a:cubicBezTo>
                  <a:pt x="410630" y="646487"/>
                  <a:pt x="401491" y="655626"/>
                  <a:pt x="390217" y="655626"/>
                </a:cubicBezTo>
                <a:cubicBezTo>
                  <a:pt x="378944" y="655626"/>
                  <a:pt x="369805" y="646487"/>
                  <a:pt x="369805" y="635213"/>
                </a:cubicBezTo>
                <a:cubicBezTo>
                  <a:pt x="369805" y="623939"/>
                  <a:pt x="378944" y="614800"/>
                  <a:pt x="390217" y="614800"/>
                </a:cubicBezTo>
                <a:close/>
                <a:moveTo>
                  <a:pt x="341440" y="614800"/>
                </a:moveTo>
                <a:cubicBezTo>
                  <a:pt x="352714" y="614800"/>
                  <a:pt x="361853" y="623939"/>
                  <a:pt x="361853" y="635213"/>
                </a:cubicBezTo>
                <a:cubicBezTo>
                  <a:pt x="361853" y="646487"/>
                  <a:pt x="352714" y="655626"/>
                  <a:pt x="341440" y="655626"/>
                </a:cubicBezTo>
                <a:cubicBezTo>
                  <a:pt x="330166" y="655626"/>
                  <a:pt x="321028" y="646487"/>
                  <a:pt x="321028" y="635213"/>
                </a:cubicBezTo>
                <a:cubicBezTo>
                  <a:pt x="321028" y="623939"/>
                  <a:pt x="330166" y="614800"/>
                  <a:pt x="341440" y="614800"/>
                </a:cubicBezTo>
                <a:close/>
                <a:moveTo>
                  <a:pt x="292663" y="614800"/>
                </a:moveTo>
                <a:cubicBezTo>
                  <a:pt x="303937" y="614800"/>
                  <a:pt x="313076" y="623939"/>
                  <a:pt x="313076" y="635213"/>
                </a:cubicBezTo>
                <a:cubicBezTo>
                  <a:pt x="313076" y="646487"/>
                  <a:pt x="303937" y="655626"/>
                  <a:pt x="292663" y="655626"/>
                </a:cubicBezTo>
                <a:cubicBezTo>
                  <a:pt x="281389" y="655626"/>
                  <a:pt x="272251" y="646487"/>
                  <a:pt x="272251" y="635213"/>
                </a:cubicBezTo>
                <a:cubicBezTo>
                  <a:pt x="272251" y="623939"/>
                  <a:pt x="281389" y="614800"/>
                  <a:pt x="292663" y="614800"/>
                </a:cubicBezTo>
                <a:close/>
                <a:moveTo>
                  <a:pt x="243886" y="614800"/>
                </a:moveTo>
                <a:cubicBezTo>
                  <a:pt x="255160" y="614800"/>
                  <a:pt x="264299" y="623939"/>
                  <a:pt x="264299" y="635213"/>
                </a:cubicBezTo>
                <a:cubicBezTo>
                  <a:pt x="264299" y="646487"/>
                  <a:pt x="255160" y="655626"/>
                  <a:pt x="243886" y="655626"/>
                </a:cubicBezTo>
                <a:cubicBezTo>
                  <a:pt x="232612" y="655626"/>
                  <a:pt x="223473" y="646487"/>
                  <a:pt x="223473" y="635213"/>
                </a:cubicBezTo>
                <a:cubicBezTo>
                  <a:pt x="223473" y="623939"/>
                  <a:pt x="232612" y="614800"/>
                  <a:pt x="243886" y="614800"/>
                </a:cubicBezTo>
                <a:close/>
                <a:moveTo>
                  <a:pt x="195109" y="614800"/>
                </a:moveTo>
                <a:cubicBezTo>
                  <a:pt x="206383" y="614800"/>
                  <a:pt x="215522" y="623939"/>
                  <a:pt x="215522" y="635213"/>
                </a:cubicBezTo>
                <a:cubicBezTo>
                  <a:pt x="215522" y="646487"/>
                  <a:pt x="206383" y="655626"/>
                  <a:pt x="195109" y="655626"/>
                </a:cubicBezTo>
                <a:cubicBezTo>
                  <a:pt x="183835" y="655626"/>
                  <a:pt x="174696" y="646487"/>
                  <a:pt x="174696" y="635213"/>
                </a:cubicBezTo>
                <a:cubicBezTo>
                  <a:pt x="174696" y="623939"/>
                  <a:pt x="183835" y="614800"/>
                  <a:pt x="195109" y="614800"/>
                </a:cubicBezTo>
                <a:close/>
                <a:moveTo>
                  <a:pt x="146332" y="614800"/>
                </a:moveTo>
                <a:cubicBezTo>
                  <a:pt x="157606" y="614800"/>
                  <a:pt x="166745" y="623939"/>
                  <a:pt x="166745" y="635213"/>
                </a:cubicBezTo>
                <a:cubicBezTo>
                  <a:pt x="166745" y="646487"/>
                  <a:pt x="157606" y="655626"/>
                  <a:pt x="146332" y="655626"/>
                </a:cubicBezTo>
                <a:cubicBezTo>
                  <a:pt x="135058" y="655626"/>
                  <a:pt x="125919" y="646487"/>
                  <a:pt x="125919" y="635213"/>
                </a:cubicBezTo>
                <a:cubicBezTo>
                  <a:pt x="125919" y="623939"/>
                  <a:pt x="135058" y="614800"/>
                  <a:pt x="146332" y="614800"/>
                </a:cubicBezTo>
                <a:close/>
                <a:moveTo>
                  <a:pt x="97555" y="614800"/>
                </a:moveTo>
                <a:cubicBezTo>
                  <a:pt x="108829" y="614800"/>
                  <a:pt x="117968" y="623939"/>
                  <a:pt x="117968" y="635213"/>
                </a:cubicBezTo>
                <a:cubicBezTo>
                  <a:pt x="117968" y="646487"/>
                  <a:pt x="108829" y="655626"/>
                  <a:pt x="97555" y="655626"/>
                </a:cubicBezTo>
                <a:cubicBezTo>
                  <a:pt x="86281" y="655626"/>
                  <a:pt x="77142" y="646487"/>
                  <a:pt x="77142" y="635213"/>
                </a:cubicBezTo>
                <a:cubicBezTo>
                  <a:pt x="77142" y="623939"/>
                  <a:pt x="86281" y="614800"/>
                  <a:pt x="97555" y="614800"/>
                </a:cubicBezTo>
                <a:close/>
                <a:moveTo>
                  <a:pt x="48778" y="614800"/>
                </a:moveTo>
                <a:cubicBezTo>
                  <a:pt x="60052" y="614800"/>
                  <a:pt x="69191" y="623939"/>
                  <a:pt x="69191" y="635213"/>
                </a:cubicBezTo>
                <a:cubicBezTo>
                  <a:pt x="69191" y="646487"/>
                  <a:pt x="60052" y="655626"/>
                  <a:pt x="48778" y="655626"/>
                </a:cubicBezTo>
                <a:cubicBezTo>
                  <a:pt x="37504" y="655626"/>
                  <a:pt x="28365" y="646487"/>
                  <a:pt x="28365" y="635213"/>
                </a:cubicBezTo>
                <a:cubicBezTo>
                  <a:pt x="28365" y="623939"/>
                  <a:pt x="37504" y="614800"/>
                  <a:pt x="48778" y="614800"/>
                </a:cubicBezTo>
                <a:close/>
                <a:moveTo>
                  <a:pt x="2" y="614800"/>
                </a:moveTo>
                <a:cubicBezTo>
                  <a:pt x="11275" y="614800"/>
                  <a:pt x="20414" y="623939"/>
                  <a:pt x="20414" y="635213"/>
                </a:cubicBezTo>
                <a:cubicBezTo>
                  <a:pt x="20414" y="646487"/>
                  <a:pt x="11275" y="655626"/>
                  <a:pt x="2" y="655626"/>
                </a:cubicBezTo>
                <a:lnTo>
                  <a:pt x="0" y="655625"/>
                </a:lnTo>
                <a:lnTo>
                  <a:pt x="0" y="614801"/>
                </a:lnTo>
                <a:close/>
                <a:moveTo>
                  <a:pt x="829211" y="560714"/>
                </a:moveTo>
                <a:cubicBezTo>
                  <a:pt x="832029" y="560714"/>
                  <a:pt x="834714" y="561285"/>
                  <a:pt x="837157" y="562318"/>
                </a:cubicBezTo>
                <a:lnTo>
                  <a:pt x="840828" y="564793"/>
                </a:lnTo>
                <a:lnTo>
                  <a:pt x="838456" y="568698"/>
                </a:lnTo>
                <a:lnTo>
                  <a:pt x="817164" y="597170"/>
                </a:lnTo>
                <a:lnTo>
                  <a:pt x="814777" y="595561"/>
                </a:lnTo>
                <a:cubicBezTo>
                  <a:pt x="811083" y="591867"/>
                  <a:pt x="808798" y="586764"/>
                  <a:pt x="808798" y="581127"/>
                </a:cubicBezTo>
                <a:cubicBezTo>
                  <a:pt x="808798" y="569853"/>
                  <a:pt x="817937" y="560714"/>
                  <a:pt x="829211" y="560714"/>
                </a:cubicBezTo>
                <a:close/>
                <a:moveTo>
                  <a:pt x="780434" y="560714"/>
                </a:moveTo>
                <a:cubicBezTo>
                  <a:pt x="791708" y="560714"/>
                  <a:pt x="800847" y="569853"/>
                  <a:pt x="800847" y="581127"/>
                </a:cubicBezTo>
                <a:cubicBezTo>
                  <a:pt x="800847" y="592400"/>
                  <a:pt x="791708" y="601539"/>
                  <a:pt x="780434" y="601539"/>
                </a:cubicBezTo>
                <a:cubicBezTo>
                  <a:pt x="769160" y="601539"/>
                  <a:pt x="760021" y="592400"/>
                  <a:pt x="760021" y="581127"/>
                </a:cubicBezTo>
                <a:cubicBezTo>
                  <a:pt x="760021" y="569853"/>
                  <a:pt x="769160" y="560714"/>
                  <a:pt x="780434" y="560714"/>
                </a:cubicBezTo>
                <a:close/>
                <a:moveTo>
                  <a:pt x="731657" y="560714"/>
                </a:moveTo>
                <a:cubicBezTo>
                  <a:pt x="742931" y="560714"/>
                  <a:pt x="752070" y="569853"/>
                  <a:pt x="752070" y="581127"/>
                </a:cubicBezTo>
                <a:cubicBezTo>
                  <a:pt x="752070" y="592400"/>
                  <a:pt x="742931" y="601539"/>
                  <a:pt x="731657" y="601539"/>
                </a:cubicBezTo>
                <a:cubicBezTo>
                  <a:pt x="720383" y="601539"/>
                  <a:pt x="711244" y="592400"/>
                  <a:pt x="711244" y="581127"/>
                </a:cubicBezTo>
                <a:cubicBezTo>
                  <a:pt x="711244" y="569853"/>
                  <a:pt x="720383" y="560714"/>
                  <a:pt x="731657" y="560714"/>
                </a:cubicBezTo>
                <a:close/>
                <a:moveTo>
                  <a:pt x="682880" y="560714"/>
                </a:moveTo>
                <a:cubicBezTo>
                  <a:pt x="694153" y="560714"/>
                  <a:pt x="703293" y="569853"/>
                  <a:pt x="703293" y="581127"/>
                </a:cubicBezTo>
                <a:cubicBezTo>
                  <a:pt x="703293" y="592400"/>
                  <a:pt x="694153" y="601539"/>
                  <a:pt x="682880" y="601539"/>
                </a:cubicBezTo>
                <a:cubicBezTo>
                  <a:pt x="671606" y="601539"/>
                  <a:pt x="662467" y="592400"/>
                  <a:pt x="662467" y="581127"/>
                </a:cubicBezTo>
                <a:cubicBezTo>
                  <a:pt x="662467" y="569853"/>
                  <a:pt x="671606" y="560714"/>
                  <a:pt x="682880" y="560714"/>
                </a:cubicBezTo>
                <a:close/>
                <a:moveTo>
                  <a:pt x="634103" y="560714"/>
                </a:moveTo>
                <a:cubicBezTo>
                  <a:pt x="645377" y="560714"/>
                  <a:pt x="654516" y="569853"/>
                  <a:pt x="654516" y="581127"/>
                </a:cubicBezTo>
                <a:cubicBezTo>
                  <a:pt x="654516" y="592400"/>
                  <a:pt x="645377" y="601539"/>
                  <a:pt x="634103" y="601539"/>
                </a:cubicBezTo>
                <a:cubicBezTo>
                  <a:pt x="622829" y="601539"/>
                  <a:pt x="613690" y="592400"/>
                  <a:pt x="613690" y="581127"/>
                </a:cubicBezTo>
                <a:cubicBezTo>
                  <a:pt x="613690" y="569853"/>
                  <a:pt x="622829" y="560714"/>
                  <a:pt x="634103" y="560714"/>
                </a:cubicBezTo>
                <a:close/>
                <a:moveTo>
                  <a:pt x="585326" y="560714"/>
                </a:moveTo>
                <a:cubicBezTo>
                  <a:pt x="596599" y="560714"/>
                  <a:pt x="605738" y="569853"/>
                  <a:pt x="605738" y="581127"/>
                </a:cubicBezTo>
                <a:cubicBezTo>
                  <a:pt x="605738" y="592400"/>
                  <a:pt x="596599" y="601539"/>
                  <a:pt x="585326" y="601539"/>
                </a:cubicBezTo>
                <a:cubicBezTo>
                  <a:pt x="574052" y="601539"/>
                  <a:pt x="564913" y="592400"/>
                  <a:pt x="564913" y="581127"/>
                </a:cubicBezTo>
                <a:cubicBezTo>
                  <a:pt x="564913" y="569853"/>
                  <a:pt x="574052" y="560714"/>
                  <a:pt x="585326" y="560714"/>
                </a:cubicBezTo>
                <a:close/>
                <a:moveTo>
                  <a:pt x="536549" y="560714"/>
                </a:moveTo>
                <a:cubicBezTo>
                  <a:pt x="547822" y="560714"/>
                  <a:pt x="556961" y="569853"/>
                  <a:pt x="556961" y="581127"/>
                </a:cubicBezTo>
                <a:cubicBezTo>
                  <a:pt x="556961" y="592400"/>
                  <a:pt x="547822" y="601539"/>
                  <a:pt x="536549" y="601539"/>
                </a:cubicBezTo>
                <a:cubicBezTo>
                  <a:pt x="525275" y="601539"/>
                  <a:pt x="516136" y="592400"/>
                  <a:pt x="516136" y="581127"/>
                </a:cubicBezTo>
                <a:cubicBezTo>
                  <a:pt x="516136" y="569853"/>
                  <a:pt x="525275" y="560714"/>
                  <a:pt x="536549" y="560714"/>
                </a:cubicBezTo>
                <a:close/>
                <a:moveTo>
                  <a:pt x="487772" y="560714"/>
                </a:moveTo>
                <a:cubicBezTo>
                  <a:pt x="499045" y="560714"/>
                  <a:pt x="508184" y="569853"/>
                  <a:pt x="508184" y="581127"/>
                </a:cubicBezTo>
                <a:cubicBezTo>
                  <a:pt x="508184" y="592400"/>
                  <a:pt x="499045" y="601539"/>
                  <a:pt x="487772" y="601539"/>
                </a:cubicBezTo>
                <a:cubicBezTo>
                  <a:pt x="476498" y="601539"/>
                  <a:pt x="467359" y="592400"/>
                  <a:pt x="467359" y="581127"/>
                </a:cubicBezTo>
                <a:cubicBezTo>
                  <a:pt x="467359" y="569853"/>
                  <a:pt x="476498" y="560714"/>
                  <a:pt x="487772" y="560714"/>
                </a:cubicBezTo>
                <a:close/>
                <a:moveTo>
                  <a:pt x="438994" y="560714"/>
                </a:moveTo>
                <a:cubicBezTo>
                  <a:pt x="450268" y="560714"/>
                  <a:pt x="459407" y="569853"/>
                  <a:pt x="459407" y="581127"/>
                </a:cubicBezTo>
                <a:cubicBezTo>
                  <a:pt x="459407" y="592400"/>
                  <a:pt x="450268" y="601539"/>
                  <a:pt x="438994" y="601539"/>
                </a:cubicBezTo>
                <a:cubicBezTo>
                  <a:pt x="427721" y="601539"/>
                  <a:pt x="418582" y="592400"/>
                  <a:pt x="418582" y="581127"/>
                </a:cubicBezTo>
                <a:cubicBezTo>
                  <a:pt x="418582" y="569853"/>
                  <a:pt x="427721" y="560714"/>
                  <a:pt x="438994" y="560714"/>
                </a:cubicBezTo>
                <a:close/>
                <a:moveTo>
                  <a:pt x="390217" y="560714"/>
                </a:moveTo>
                <a:cubicBezTo>
                  <a:pt x="401491" y="560714"/>
                  <a:pt x="410630" y="569853"/>
                  <a:pt x="410630" y="581127"/>
                </a:cubicBezTo>
                <a:cubicBezTo>
                  <a:pt x="410630" y="592400"/>
                  <a:pt x="401491" y="601539"/>
                  <a:pt x="390217" y="601539"/>
                </a:cubicBezTo>
                <a:cubicBezTo>
                  <a:pt x="378944" y="601539"/>
                  <a:pt x="369805" y="592400"/>
                  <a:pt x="369805" y="581127"/>
                </a:cubicBezTo>
                <a:cubicBezTo>
                  <a:pt x="369805" y="569853"/>
                  <a:pt x="378944" y="560714"/>
                  <a:pt x="390217" y="560714"/>
                </a:cubicBezTo>
                <a:close/>
                <a:moveTo>
                  <a:pt x="341440" y="560714"/>
                </a:moveTo>
                <a:cubicBezTo>
                  <a:pt x="352714" y="560714"/>
                  <a:pt x="361853" y="569853"/>
                  <a:pt x="361853" y="581127"/>
                </a:cubicBezTo>
                <a:cubicBezTo>
                  <a:pt x="361853" y="592400"/>
                  <a:pt x="352714" y="601539"/>
                  <a:pt x="341440" y="601539"/>
                </a:cubicBezTo>
                <a:cubicBezTo>
                  <a:pt x="330166" y="601539"/>
                  <a:pt x="321028" y="592400"/>
                  <a:pt x="321028" y="581127"/>
                </a:cubicBezTo>
                <a:cubicBezTo>
                  <a:pt x="321028" y="569853"/>
                  <a:pt x="330166" y="560714"/>
                  <a:pt x="341440" y="560714"/>
                </a:cubicBezTo>
                <a:close/>
                <a:moveTo>
                  <a:pt x="292663" y="560714"/>
                </a:moveTo>
                <a:cubicBezTo>
                  <a:pt x="303937" y="560714"/>
                  <a:pt x="313076" y="569853"/>
                  <a:pt x="313076" y="581127"/>
                </a:cubicBezTo>
                <a:cubicBezTo>
                  <a:pt x="313076" y="592400"/>
                  <a:pt x="303937" y="601539"/>
                  <a:pt x="292663" y="601539"/>
                </a:cubicBezTo>
                <a:cubicBezTo>
                  <a:pt x="281389" y="601539"/>
                  <a:pt x="272251" y="592400"/>
                  <a:pt x="272251" y="581127"/>
                </a:cubicBezTo>
                <a:cubicBezTo>
                  <a:pt x="272251" y="569853"/>
                  <a:pt x="281389" y="560714"/>
                  <a:pt x="292663" y="560714"/>
                </a:cubicBezTo>
                <a:close/>
                <a:moveTo>
                  <a:pt x="243886" y="560714"/>
                </a:moveTo>
                <a:cubicBezTo>
                  <a:pt x="255160" y="560714"/>
                  <a:pt x="264299" y="569853"/>
                  <a:pt x="264299" y="581127"/>
                </a:cubicBezTo>
                <a:cubicBezTo>
                  <a:pt x="264299" y="592400"/>
                  <a:pt x="255160" y="601539"/>
                  <a:pt x="243886" y="601539"/>
                </a:cubicBezTo>
                <a:cubicBezTo>
                  <a:pt x="232612" y="601539"/>
                  <a:pt x="223473" y="592400"/>
                  <a:pt x="223473" y="581127"/>
                </a:cubicBezTo>
                <a:cubicBezTo>
                  <a:pt x="223473" y="569853"/>
                  <a:pt x="232612" y="560714"/>
                  <a:pt x="243886" y="560714"/>
                </a:cubicBezTo>
                <a:close/>
                <a:moveTo>
                  <a:pt x="195109" y="560714"/>
                </a:moveTo>
                <a:cubicBezTo>
                  <a:pt x="206383" y="560714"/>
                  <a:pt x="215522" y="569853"/>
                  <a:pt x="215522" y="581127"/>
                </a:cubicBezTo>
                <a:cubicBezTo>
                  <a:pt x="215522" y="592400"/>
                  <a:pt x="206383" y="601539"/>
                  <a:pt x="195109" y="601539"/>
                </a:cubicBezTo>
                <a:cubicBezTo>
                  <a:pt x="183835" y="601539"/>
                  <a:pt x="174696" y="592400"/>
                  <a:pt x="174696" y="581127"/>
                </a:cubicBezTo>
                <a:cubicBezTo>
                  <a:pt x="174696" y="569853"/>
                  <a:pt x="183835" y="560714"/>
                  <a:pt x="195109" y="560714"/>
                </a:cubicBezTo>
                <a:close/>
                <a:moveTo>
                  <a:pt x="146332" y="560714"/>
                </a:moveTo>
                <a:cubicBezTo>
                  <a:pt x="157606" y="560714"/>
                  <a:pt x="166745" y="569853"/>
                  <a:pt x="166745" y="581127"/>
                </a:cubicBezTo>
                <a:cubicBezTo>
                  <a:pt x="166745" y="592400"/>
                  <a:pt x="157606" y="601539"/>
                  <a:pt x="146332" y="601539"/>
                </a:cubicBezTo>
                <a:cubicBezTo>
                  <a:pt x="135058" y="601539"/>
                  <a:pt x="125919" y="592400"/>
                  <a:pt x="125919" y="581127"/>
                </a:cubicBezTo>
                <a:cubicBezTo>
                  <a:pt x="125919" y="569853"/>
                  <a:pt x="135058" y="560714"/>
                  <a:pt x="146332" y="560714"/>
                </a:cubicBezTo>
                <a:close/>
                <a:moveTo>
                  <a:pt x="97555" y="560714"/>
                </a:moveTo>
                <a:cubicBezTo>
                  <a:pt x="108829" y="560714"/>
                  <a:pt x="117968" y="569853"/>
                  <a:pt x="117968" y="581127"/>
                </a:cubicBezTo>
                <a:cubicBezTo>
                  <a:pt x="117968" y="592400"/>
                  <a:pt x="108829" y="601539"/>
                  <a:pt x="97555" y="601539"/>
                </a:cubicBezTo>
                <a:cubicBezTo>
                  <a:pt x="86281" y="601539"/>
                  <a:pt x="77142" y="592400"/>
                  <a:pt x="77142" y="581127"/>
                </a:cubicBezTo>
                <a:cubicBezTo>
                  <a:pt x="77142" y="569853"/>
                  <a:pt x="86281" y="560714"/>
                  <a:pt x="97555" y="560714"/>
                </a:cubicBezTo>
                <a:close/>
                <a:moveTo>
                  <a:pt x="48778" y="560714"/>
                </a:moveTo>
                <a:cubicBezTo>
                  <a:pt x="60052" y="560714"/>
                  <a:pt x="69191" y="569853"/>
                  <a:pt x="69191" y="581127"/>
                </a:cubicBezTo>
                <a:cubicBezTo>
                  <a:pt x="69191" y="592400"/>
                  <a:pt x="60052" y="601539"/>
                  <a:pt x="48778" y="601539"/>
                </a:cubicBezTo>
                <a:cubicBezTo>
                  <a:pt x="37504" y="601539"/>
                  <a:pt x="28365" y="592400"/>
                  <a:pt x="28365" y="581127"/>
                </a:cubicBezTo>
                <a:cubicBezTo>
                  <a:pt x="28365" y="569853"/>
                  <a:pt x="37504" y="560714"/>
                  <a:pt x="48778" y="560714"/>
                </a:cubicBezTo>
                <a:close/>
                <a:moveTo>
                  <a:pt x="2" y="560714"/>
                </a:moveTo>
                <a:cubicBezTo>
                  <a:pt x="11275" y="560714"/>
                  <a:pt x="20414" y="569853"/>
                  <a:pt x="20414" y="581127"/>
                </a:cubicBezTo>
                <a:cubicBezTo>
                  <a:pt x="20414" y="592400"/>
                  <a:pt x="11275" y="601539"/>
                  <a:pt x="2" y="601539"/>
                </a:cubicBezTo>
                <a:lnTo>
                  <a:pt x="0" y="601538"/>
                </a:lnTo>
                <a:lnTo>
                  <a:pt x="0" y="560715"/>
                </a:lnTo>
                <a:close/>
                <a:moveTo>
                  <a:pt x="875909" y="507047"/>
                </a:moveTo>
                <a:lnTo>
                  <a:pt x="860084" y="533097"/>
                </a:lnTo>
                <a:lnTo>
                  <a:pt x="857575" y="527040"/>
                </a:lnTo>
                <a:cubicBezTo>
                  <a:pt x="857575" y="518585"/>
                  <a:pt x="862716" y="511331"/>
                  <a:pt x="870042" y="508232"/>
                </a:cubicBezTo>
                <a:close/>
                <a:moveTo>
                  <a:pt x="829211" y="506628"/>
                </a:moveTo>
                <a:cubicBezTo>
                  <a:pt x="840485" y="506628"/>
                  <a:pt x="849624" y="515767"/>
                  <a:pt x="849624" y="527040"/>
                </a:cubicBezTo>
                <a:cubicBezTo>
                  <a:pt x="849624" y="538314"/>
                  <a:pt x="840485" y="547453"/>
                  <a:pt x="829211" y="547453"/>
                </a:cubicBezTo>
                <a:cubicBezTo>
                  <a:pt x="817937" y="547453"/>
                  <a:pt x="808798" y="538314"/>
                  <a:pt x="808798" y="527040"/>
                </a:cubicBezTo>
                <a:cubicBezTo>
                  <a:pt x="808798" y="515767"/>
                  <a:pt x="817937" y="506628"/>
                  <a:pt x="829211" y="506628"/>
                </a:cubicBezTo>
                <a:close/>
                <a:moveTo>
                  <a:pt x="780434" y="506628"/>
                </a:moveTo>
                <a:cubicBezTo>
                  <a:pt x="791708" y="506628"/>
                  <a:pt x="800847" y="515767"/>
                  <a:pt x="800847" y="527040"/>
                </a:cubicBezTo>
                <a:cubicBezTo>
                  <a:pt x="800847" y="538314"/>
                  <a:pt x="791708" y="547453"/>
                  <a:pt x="780434" y="547453"/>
                </a:cubicBezTo>
                <a:cubicBezTo>
                  <a:pt x="769160" y="547453"/>
                  <a:pt x="760021" y="538314"/>
                  <a:pt x="760021" y="527040"/>
                </a:cubicBezTo>
                <a:cubicBezTo>
                  <a:pt x="760021" y="515767"/>
                  <a:pt x="769160" y="506628"/>
                  <a:pt x="780434" y="506628"/>
                </a:cubicBezTo>
                <a:close/>
                <a:moveTo>
                  <a:pt x="731657" y="506628"/>
                </a:moveTo>
                <a:cubicBezTo>
                  <a:pt x="742931" y="506628"/>
                  <a:pt x="752070" y="515767"/>
                  <a:pt x="752070" y="527040"/>
                </a:cubicBezTo>
                <a:cubicBezTo>
                  <a:pt x="752070" y="538314"/>
                  <a:pt x="742931" y="547453"/>
                  <a:pt x="731657" y="547453"/>
                </a:cubicBezTo>
                <a:cubicBezTo>
                  <a:pt x="720383" y="547453"/>
                  <a:pt x="711244" y="538314"/>
                  <a:pt x="711244" y="527040"/>
                </a:cubicBezTo>
                <a:cubicBezTo>
                  <a:pt x="711244" y="515767"/>
                  <a:pt x="720383" y="506628"/>
                  <a:pt x="731657" y="506628"/>
                </a:cubicBezTo>
                <a:close/>
                <a:moveTo>
                  <a:pt x="682880" y="506628"/>
                </a:moveTo>
                <a:cubicBezTo>
                  <a:pt x="694153" y="506628"/>
                  <a:pt x="703293" y="515767"/>
                  <a:pt x="703293" y="527040"/>
                </a:cubicBezTo>
                <a:cubicBezTo>
                  <a:pt x="703293" y="538314"/>
                  <a:pt x="694153" y="547453"/>
                  <a:pt x="682880" y="547453"/>
                </a:cubicBezTo>
                <a:cubicBezTo>
                  <a:pt x="671606" y="547453"/>
                  <a:pt x="662467" y="538314"/>
                  <a:pt x="662467" y="527040"/>
                </a:cubicBezTo>
                <a:cubicBezTo>
                  <a:pt x="662467" y="515767"/>
                  <a:pt x="671606" y="506628"/>
                  <a:pt x="682880" y="506628"/>
                </a:cubicBezTo>
                <a:close/>
                <a:moveTo>
                  <a:pt x="634103" y="506628"/>
                </a:moveTo>
                <a:cubicBezTo>
                  <a:pt x="645377" y="506628"/>
                  <a:pt x="654516" y="515767"/>
                  <a:pt x="654516" y="527040"/>
                </a:cubicBezTo>
                <a:cubicBezTo>
                  <a:pt x="654516" y="538314"/>
                  <a:pt x="645377" y="547453"/>
                  <a:pt x="634103" y="547453"/>
                </a:cubicBezTo>
                <a:cubicBezTo>
                  <a:pt x="622829" y="547453"/>
                  <a:pt x="613690" y="538314"/>
                  <a:pt x="613690" y="527040"/>
                </a:cubicBezTo>
                <a:cubicBezTo>
                  <a:pt x="613690" y="515767"/>
                  <a:pt x="622829" y="506628"/>
                  <a:pt x="634103" y="506628"/>
                </a:cubicBezTo>
                <a:close/>
                <a:moveTo>
                  <a:pt x="585326" y="506628"/>
                </a:moveTo>
                <a:cubicBezTo>
                  <a:pt x="596599" y="506628"/>
                  <a:pt x="605738" y="515767"/>
                  <a:pt x="605738" y="527040"/>
                </a:cubicBezTo>
                <a:cubicBezTo>
                  <a:pt x="605738" y="538314"/>
                  <a:pt x="596599" y="547453"/>
                  <a:pt x="585326" y="547453"/>
                </a:cubicBezTo>
                <a:cubicBezTo>
                  <a:pt x="574052" y="547453"/>
                  <a:pt x="564913" y="538314"/>
                  <a:pt x="564913" y="527040"/>
                </a:cubicBezTo>
                <a:cubicBezTo>
                  <a:pt x="564913" y="515767"/>
                  <a:pt x="574052" y="506628"/>
                  <a:pt x="585326" y="506628"/>
                </a:cubicBezTo>
                <a:close/>
                <a:moveTo>
                  <a:pt x="536549" y="506628"/>
                </a:moveTo>
                <a:cubicBezTo>
                  <a:pt x="547822" y="506628"/>
                  <a:pt x="556961" y="515767"/>
                  <a:pt x="556961" y="527040"/>
                </a:cubicBezTo>
                <a:cubicBezTo>
                  <a:pt x="556961" y="538314"/>
                  <a:pt x="547822" y="547453"/>
                  <a:pt x="536549" y="547453"/>
                </a:cubicBezTo>
                <a:cubicBezTo>
                  <a:pt x="525275" y="547453"/>
                  <a:pt x="516136" y="538314"/>
                  <a:pt x="516136" y="527040"/>
                </a:cubicBezTo>
                <a:cubicBezTo>
                  <a:pt x="516136" y="515767"/>
                  <a:pt x="525275" y="506628"/>
                  <a:pt x="536549" y="506628"/>
                </a:cubicBezTo>
                <a:close/>
                <a:moveTo>
                  <a:pt x="487772" y="506628"/>
                </a:moveTo>
                <a:cubicBezTo>
                  <a:pt x="499045" y="506628"/>
                  <a:pt x="508184" y="515767"/>
                  <a:pt x="508184" y="527040"/>
                </a:cubicBezTo>
                <a:cubicBezTo>
                  <a:pt x="508184" y="538314"/>
                  <a:pt x="499045" y="547453"/>
                  <a:pt x="487772" y="547453"/>
                </a:cubicBezTo>
                <a:cubicBezTo>
                  <a:pt x="476498" y="547453"/>
                  <a:pt x="467359" y="538314"/>
                  <a:pt x="467359" y="527040"/>
                </a:cubicBezTo>
                <a:cubicBezTo>
                  <a:pt x="467359" y="515767"/>
                  <a:pt x="476498" y="506628"/>
                  <a:pt x="487772" y="506628"/>
                </a:cubicBezTo>
                <a:close/>
                <a:moveTo>
                  <a:pt x="438994" y="506628"/>
                </a:moveTo>
                <a:cubicBezTo>
                  <a:pt x="450268" y="506628"/>
                  <a:pt x="459407" y="515767"/>
                  <a:pt x="459407" y="527040"/>
                </a:cubicBezTo>
                <a:cubicBezTo>
                  <a:pt x="459407" y="538314"/>
                  <a:pt x="450268" y="547453"/>
                  <a:pt x="438994" y="547453"/>
                </a:cubicBezTo>
                <a:cubicBezTo>
                  <a:pt x="427721" y="547453"/>
                  <a:pt x="418582" y="538314"/>
                  <a:pt x="418582" y="527040"/>
                </a:cubicBezTo>
                <a:cubicBezTo>
                  <a:pt x="418582" y="515767"/>
                  <a:pt x="427721" y="506628"/>
                  <a:pt x="438994" y="506628"/>
                </a:cubicBezTo>
                <a:close/>
                <a:moveTo>
                  <a:pt x="390217" y="506628"/>
                </a:moveTo>
                <a:cubicBezTo>
                  <a:pt x="401491" y="506628"/>
                  <a:pt x="410630" y="515767"/>
                  <a:pt x="410630" y="527040"/>
                </a:cubicBezTo>
                <a:cubicBezTo>
                  <a:pt x="410630" y="538314"/>
                  <a:pt x="401491" y="547453"/>
                  <a:pt x="390217" y="547453"/>
                </a:cubicBezTo>
                <a:cubicBezTo>
                  <a:pt x="378944" y="547453"/>
                  <a:pt x="369805" y="538314"/>
                  <a:pt x="369805" y="527040"/>
                </a:cubicBezTo>
                <a:cubicBezTo>
                  <a:pt x="369805" y="515767"/>
                  <a:pt x="378944" y="506628"/>
                  <a:pt x="390217" y="506628"/>
                </a:cubicBezTo>
                <a:close/>
                <a:moveTo>
                  <a:pt x="341440" y="506628"/>
                </a:moveTo>
                <a:cubicBezTo>
                  <a:pt x="352714" y="506628"/>
                  <a:pt x="361853" y="515767"/>
                  <a:pt x="361853" y="527040"/>
                </a:cubicBezTo>
                <a:cubicBezTo>
                  <a:pt x="361853" y="538314"/>
                  <a:pt x="352714" y="547453"/>
                  <a:pt x="341440" y="547453"/>
                </a:cubicBezTo>
                <a:cubicBezTo>
                  <a:pt x="330166" y="547453"/>
                  <a:pt x="321028" y="538314"/>
                  <a:pt x="321028" y="527040"/>
                </a:cubicBezTo>
                <a:cubicBezTo>
                  <a:pt x="321028" y="515767"/>
                  <a:pt x="330166" y="506628"/>
                  <a:pt x="341440" y="506628"/>
                </a:cubicBezTo>
                <a:close/>
                <a:moveTo>
                  <a:pt x="292663" y="506628"/>
                </a:moveTo>
                <a:cubicBezTo>
                  <a:pt x="303937" y="506628"/>
                  <a:pt x="313076" y="515767"/>
                  <a:pt x="313076" y="527040"/>
                </a:cubicBezTo>
                <a:cubicBezTo>
                  <a:pt x="313076" y="538314"/>
                  <a:pt x="303937" y="547453"/>
                  <a:pt x="292663" y="547453"/>
                </a:cubicBezTo>
                <a:cubicBezTo>
                  <a:pt x="281389" y="547453"/>
                  <a:pt x="272251" y="538314"/>
                  <a:pt x="272251" y="527040"/>
                </a:cubicBezTo>
                <a:cubicBezTo>
                  <a:pt x="272251" y="515767"/>
                  <a:pt x="281389" y="506628"/>
                  <a:pt x="292663" y="506628"/>
                </a:cubicBezTo>
                <a:close/>
                <a:moveTo>
                  <a:pt x="243886" y="506628"/>
                </a:moveTo>
                <a:cubicBezTo>
                  <a:pt x="255160" y="506628"/>
                  <a:pt x="264299" y="515767"/>
                  <a:pt x="264299" y="527040"/>
                </a:cubicBezTo>
                <a:cubicBezTo>
                  <a:pt x="264299" y="538314"/>
                  <a:pt x="255160" y="547453"/>
                  <a:pt x="243886" y="547453"/>
                </a:cubicBezTo>
                <a:cubicBezTo>
                  <a:pt x="232612" y="547453"/>
                  <a:pt x="223473" y="538314"/>
                  <a:pt x="223473" y="527040"/>
                </a:cubicBezTo>
                <a:cubicBezTo>
                  <a:pt x="223473" y="515767"/>
                  <a:pt x="232612" y="506628"/>
                  <a:pt x="243886" y="506628"/>
                </a:cubicBezTo>
                <a:close/>
                <a:moveTo>
                  <a:pt x="195109" y="506628"/>
                </a:moveTo>
                <a:cubicBezTo>
                  <a:pt x="206383" y="506628"/>
                  <a:pt x="215522" y="515767"/>
                  <a:pt x="215522" y="527040"/>
                </a:cubicBezTo>
                <a:cubicBezTo>
                  <a:pt x="215522" y="538314"/>
                  <a:pt x="206383" y="547453"/>
                  <a:pt x="195109" y="547453"/>
                </a:cubicBezTo>
                <a:cubicBezTo>
                  <a:pt x="183835" y="547453"/>
                  <a:pt x="174696" y="538314"/>
                  <a:pt x="174696" y="527040"/>
                </a:cubicBezTo>
                <a:cubicBezTo>
                  <a:pt x="174696" y="515767"/>
                  <a:pt x="183835" y="506628"/>
                  <a:pt x="195109" y="506628"/>
                </a:cubicBezTo>
                <a:close/>
                <a:moveTo>
                  <a:pt x="146332" y="506628"/>
                </a:moveTo>
                <a:cubicBezTo>
                  <a:pt x="157606" y="506628"/>
                  <a:pt x="166745" y="515767"/>
                  <a:pt x="166745" y="527040"/>
                </a:cubicBezTo>
                <a:cubicBezTo>
                  <a:pt x="166745" y="538314"/>
                  <a:pt x="157606" y="547453"/>
                  <a:pt x="146332" y="547453"/>
                </a:cubicBezTo>
                <a:cubicBezTo>
                  <a:pt x="135058" y="547453"/>
                  <a:pt x="125919" y="538314"/>
                  <a:pt x="125919" y="527040"/>
                </a:cubicBezTo>
                <a:cubicBezTo>
                  <a:pt x="125919" y="515767"/>
                  <a:pt x="135058" y="506628"/>
                  <a:pt x="146332" y="506628"/>
                </a:cubicBezTo>
                <a:close/>
                <a:moveTo>
                  <a:pt x="97555" y="506628"/>
                </a:moveTo>
                <a:cubicBezTo>
                  <a:pt x="108829" y="506628"/>
                  <a:pt x="117968" y="515767"/>
                  <a:pt x="117968" y="527040"/>
                </a:cubicBezTo>
                <a:cubicBezTo>
                  <a:pt x="117968" y="538314"/>
                  <a:pt x="108829" y="547453"/>
                  <a:pt x="97555" y="547453"/>
                </a:cubicBezTo>
                <a:cubicBezTo>
                  <a:pt x="86281" y="547453"/>
                  <a:pt x="77142" y="538314"/>
                  <a:pt x="77142" y="527040"/>
                </a:cubicBezTo>
                <a:cubicBezTo>
                  <a:pt x="77142" y="515767"/>
                  <a:pt x="86281" y="506628"/>
                  <a:pt x="97555" y="506628"/>
                </a:cubicBezTo>
                <a:close/>
                <a:moveTo>
                  <a:pt x="48778" y="506628"/>
                </a:moveTo>
                <a:cubicBezTo>
                  <a:pt x="60052" y="506628"/>
                  <a:pt x="69191" y="515767"/>
                  <a:pt x="69191" y="527040"/>
                </a:cubicBezTo>
                <a:cubicBezTo>
                  <a:pt x="69191" y="538314"/>
                  <a:pt x="60052" y="547453"/>
                  <a:pt x="48778" y="547453"/>
                </a:cubicBezTo>
                <a:cubicBezTo>
                  <a:pt x="37504" y="547453"/>
                  <a:pt x="28365" y="538314"/>
                  <a:pt x="28365" y="527040"/>
                </a:cubicBezTo>
                <a:cubicBezTo>
                  <a:pt x="28365" y="515767"/>
                  <a:pt x="37504" y="506628"/>
                  <a:pt x="48778" y="506628"/>
                </a:cubicBezTo>
                <a:close/>
                <a:moveTo>
                  <a:pt x="2" y="506628"/>
                </a:moveTo>
                <a:cubicBezTo>
                  <a:pt x="11275" y="506628"/>
                  <a:pt x="20414" y="515767"/>
                  <a:pt x="20414" y="527040"/>
                </a:cubicBezTo>
                <a:cubicBezTo>
                  <a:pt x="20414" y="538314"/>
                  <a:pt x="11275" y="547453"/>
                  <a:pt x="2" y="547453"/>
                </a:cubicBezTo>
                <a:lnTo>
                  <a:pt x="0" y="547452"/>
                </a:lnTo>
                <a:lnTo>
                  <a:pt x="0" y="506629"/>
                </a:lnTo>
                <a:close/>
                <a:moveTo>
                  <a:pt x="877988" y="452541"/>
                </a:moveTo>
                <a:cubicBezTo>
                  <a:pt x="883625" y="452541"/>
                  <a:pt x="888728" y="454826"/>
                  <a:pt x="892422" y="458520"/>
                </a:cubicBezTo>
                <a:lnTo>
                  <a:pt x="896859" y="469231"/>
                </a:lnTo>
                <a:lnTo>
                  <a:pt x="889104" y="485329"/>
                </a:lnTo>
                <a:lnTo>
                  <a:pt x="885092" y="491933"/>
                </a:lnTo>
                <a:lnTo>
                  <a:pt x="877988" y="493367"/>
                </a:lnTo>
                <a:cubicBezTo>
                  <a:pt x="866714" y="493367"/>
                  <a:pt x="857575" y="484228"/>
                  <a:pt x="857575" y="472954"/>
                </a:cubicBezTo>
                <a:cubicBezTo>
                  <a:pt x="857575" y="461680"/>
                  <a:pt x="866714" y="452541"/>
                  <a:pt x="877988" y="452541"/>
                </a:cubicBezTo>
                <a:close/>
                <a:moveTo>
                  <a:pt x="829211" y="452541"/>
                </a:moveTo>
                <a:cubicBezTo>
                  <a:pt x="840485" y="452541"/>
                  <a:pt x="849624" y="461680"/>
                  <a:pt x="849624" y="472954"/>
                </a:cubicBezTo>
                <a:cubicBezTo>
                  <a:pt x="849624" y="484228"/>
                  <a:pt x="840485" y="493367"/>
                  <a:pt x="829211" y="493367"/>
                </a:cubicBezTo>
                <a:cubicBezTo>
                  <a:pt x="817937" y="493367"/>
                  <a:pt x="808798" y="484228"/>
                  <a:pt x="808798" y="472954"/>
                </a:cubicBezTo>
                <a:cubicBezTo>
                  <a:pt x="808798" y="461680"/>
                  <a:pt x="817937" y="452541"/>
                  <a:pt x="829211" y="452541"/>
                </a:cubicBezTo>
                <a:close/>
                <a:moveTo>
                  <a:pt x="780434" y="452541"/>
                </a:moveTo>
                <a:cubicBezTo>
                  <a:pt x="791708" y="452541"/>
                  <a:pt x="800847" y="461680"/>
                  <a:pt x="800847" y="472954"/>
                </a:cubicBezTo>
                <a:cubicBezTo>
                  <a:pt x="800847" y="484228"/>
                  <a:pt x="791708" y="493367"/>
                  <a:pt x="780434" y="493367"/>
                </a:cubicBezTo>
                <a:cubicBezTo>
                  <a:pt x="769160" y="493367"/>
                  <a:pt x="760021" y="484228"/>
                  <a:pt x="760021" y="472954"/>
                </a:cubicBezTo>
                <a:cubicBezTo>
                  <a:pt x="760021" y="461680"/>
                  <a:pt x="769160" y="452541"/>
                  <a:pt x="780434" y="452541"/>
                </a:cubicBezTo>
                <a:close/>
                <a:moveTo>
                  <a:pt x="731657" y="452541"/>
                </a:moveTo>
                <a:cubicBezTo>
                  <a:pt x="742931" y="452541"/>
                  <a:pt x="752070" y="461680"/>
                  <a:pt x="752070" y="472954"/>
                </a:cubicBezTo>
                <a:cubicBezTo>
                  <a:pt x="752070" y="484228"/>
                  <a:pt x="742931" y="493367"/>
                  <a:pt x="731657" y="493367"/>
                </a:cubicBezTo>
                <a:cubicBezTo>
                  <a:pt x="720383" y="493367"/>
                  <a:pt x="711244" y="484228"/>
                  <a:pt x="711244" y="472954"/>
                </a:cubicBezTo>
                <a:cubicBezTo>
                  <a:pt x="711244" y="461680"/>
                  <a:pt x="720383" y="452541"/>
                  <a:pt x="731657" y="452541"/>
                </a:cubicBezTo>
                <a:close/>
                <a:moveTo>
                  <a:pt x="682880" y="452541"/>
                </a:moveTo>
                <a:cubicBezTo>
                  <a:pt x="694153" y="452541"/>
                  <a:pt x="703293" y="461680"/>
                  <a:pt x="703293" y="472954"/>
                </a:cubicBezTo>
                <a:cubicBezTo>
                  <a:pt x="703293" y="484228"/>
                  <a:pt x="694153" y="493367"/>
                  <a:pt x="682880" y="493367"/>
                </a:cubicBezTo>
                <a:cubicBezTo>
                  <a:pt x="671606" y="493367"/>
                  <a:pt x="662467" y="484228"/>
                  <a:pt x="662467" y="472954"/>
                </a:cubicBezTo>
                <a:cubicBezTo>
                  <a:pt x="662467" y="461680"/>
                  <a:pt x="671606" y="452541"/>
                  <a:pt x="682880" y="452541"/>
                </a:cubicBezTo>
                <a:close/>
                <a:moveTo>
                  <a:pt x="634103" y="452541"/>
                </a:moveTo>
                <a:cubicBezTo>
                  <a:pt x="645377" y="452541"/>
                  <a:pt x="654516" y="461680"/>
                  <a:pt x="654516" y="472954"/>
                </a:cubicBezTo>
                <a:cubicBezTo>
                  <a:pt x="654516" y="484228"/>
                  <a:pt x="645377" y="493367"/>
                  <a:pt x="634103" y="493367"/>
                </a:cubicBezTo>
                <a:cubicBezTo>
                  <a:pt x="622829" y="493367"/>
                  <a:pt x="613690" y="484228"/>
                  <a:pt x="613690" y="472954"/>
                </a:cubicBezTo>
                <a:cubicBezTo>
                  <a:pt x="613690" y="461680"/>
                  <a:pt x="622829" y="452541"/>
                  <a:pt x="634103" y="452541"/>
                </a:cubicBezTo>
                <a:close/>
                <a:moveTo>
                  <a:pt x="585326" y="452541"/>
                </a:moveTo>
                <a:cubicBezTo>
                  <a:pt x="596599" y="452541"/>
                  <a:pt x="605738" y="461680"/>
                  <a:pt x="605738" y="472954"/>
                </a:cubicBezTo>
                <a:cubicBezTo>
                  <a:pt x="605738" y="484228"/>
                  <a:pt x="596599" y="493367"/>
                  <a:pt x="585326" y="493367"/>
                </a:cubicBezTo>
                <a:cubicBezTo>
                  <a:pt x="574052" y="493367"/>
                  <a:pt x="564913" y="484228"/>
                  <a:pt x="564913" y="472954"/>
                </a:cubicBezTo>
                <a:cubicBezTo>
                  <a:pt x="564913" y="461680"/>
                  <a:pt x="574052" y="452541"/>
                  <a:pt x="585326" y="452541"/>
                </a:cubicBezTo>
                <a:close/>
                <a:moveTo>
                  <a:pt x="536549" y="452541"/>
                </a:moveTo>
                <a:cubicBezTo>
                  <a:pt x="547822" y="452541"/>
                  <a:pt x="556961" y="461680"/>
                  <a:pt x="556961" y="472954"/>
                </a:cubicBezTo>
                <a:cubicBezTo>
                  <a:pt x="556961" y="484228"/>
                  <a:pt x="547822" y="493367"/>
                  <a:pt x="536549" y="493367"/>
                </a:cubicBezTo>
                <a:cubicBezTo>
                  <a:pt x="525275" y="493367"/>
                  <a:pt x="516136" y="484228"/>
                  <a:pt x="516136" y="472954"/>
                </a:cubicBezTo>
                <a:cubicBezTo>
                  <a:pt x="516136" y="461680"/>
                  <a:pt x="525275" y="452541"/>
                  <a:pt x="536549" y="452541"/>
                </a:cubicBezTo>
                <a:close/>
                <a:moveTo>
                  <a:pt x="487772" y="452541"/>
                </a:moveTo>
                <a:cubicBezTo>
                  <a:pt x="499045" y="452541"/>
                  <a:pt x="508184" y="461680"/>
                  <a:pt x="508184" y="472954"/>
                </a:cubicBezTo>
                <a:cubicBezTo>
                  <a:pt x="508184" y="484228"/>
                  <a:pt x="499045" y="493367"/>
                  <a:pt x="487772" y="493367"/>
                </a:cubicBezTo>
                <a:cubicBezTo>
                  <a:pt x="476498" y="493367"/>
                  <a:pt x="467359" y="484228"/>
                  <a:pt x="467359" y="472954"/>
                </a:cubicBezTo>
                <a:cubicBezTo>
                  <a:pt x="467359" y="461680"/>
                  <a:pt x="476498" y="452541"/>
                  <a:pt x="487772" y="452541"/>
                </a:cubicBezTo>
                <a:close/>
                <a:moveTo>
                  <a:pt x="438994" y="452541"/>
                </a:moveTo>
                <a:cubicBezTo>
                  <a:pt x="450268" y="452541"/>
                  <a:pt x="459407" y="461680"/>
                  <a:pt x="459407" y="472954"/>
                </a:cubicBezTo>
                <a:cubicBezTo>
                  <a:pt x="459407" y="484228"/>
                  <a:pt x="450268" y="493367"/>
                  <a:pt x="438994" y="493367"/>
                </a:cubicBezTo>
                <a:cubicBezTo>
                  <a:pt x="427721" y="493367"/>
                  <a:pt x="418582" y="484228"/>
                  <a:pt x="418582" y="472954"/>
                </a:cubicBezTo>
                <a:cubicBezTo>
                  <a:pt x="418582" y="461680"/>
                  <a:pt x="427721" y="452541"/>
                  <a:pt x="438994" y="452541"/>
                </a:cubicBezTo>
                <a:close/>
                <a:moveTo>
                  <a:pt x="390217" y="452541"/>
                </a:moveTo>
                <a:cubicBezTo>
                  <a:pt x="401491" y="452541"/>
                  <a:pt x="410630" y="461680"/>
                  <a:pt x="410630" y="472954"/>
                </a:cubicBezTo>
                <a:cubicBezTo>
                  <a:pt x="410630" y="484228"/>
                  <a:pt x="401491" y="493367"/>
                  <a:pt x="390217" y="493367"/>
                </a:cubicBezTo>
                <a:cubicBezTo>
                  <a:pt x="378944" y="493367"/>
                  <a:pt x="369805" y="484228"/>
                  <a:pt x="369805" y="472954"/>
                </a:cubicBezTo>
                <a:cubicBezTo>
                  <a:pt x="369805" y="461680"/>
                  <a:pt x="378944" y="452541"/>
                  <a:pt x="390217" y="452541"/>
                </a:cubicBezTo>
                <a:close/>
                <a:moveTo>
                  <a:pt x="341440" y="452541"/>
                </a:moveTo>
                <a:cubicBezTo>
                  <a:pt x="352714" y="452541"/>
                  <a:pt x="361853" y="461680"/>
                  <a:pt x="361853" y="472954"/>
                </a:cubicBezTo>
                <a:cubicBezTo>
                  <a:pt x="361853" y="484228"/>
                  <a:pt x="352714" y="493367"/>
                  <a:pt x="341440" y="493367"/>
                </a:cubicBezTo>
                <a:cubicBezTo>
                  <a:pt x="330166" y="493367"/>
                  <a:pt x="321028" y="484228"/>
                  <a:pt x="321028" y="472954"/>
                </a:cubicBezTo>
                <a:cubicBezTo>
                  <a:pt x="321028" y="461680"/>
                  <a:pt x="330166" y="452541"/>
                  <a:pt x="341440" y="452541"/>
                </a:cubicBezTo>
                <a:close/>
                <a:moveTo>
                  <a:pt x="292663" y="452541"/>
                </a:moveTo>
                <a:cubicBezTo>
                  <a:pt x="303937" y="452541"/>
                  <a:pt x="313076" y="461680"/>
                  <a:pt x="313076" y="472954"/>
                </a:cubicBezTo>
                <a:cubicBezTo>
                  <a:pt x="313076" y="484228"/>
                  <a:pt x="303937" y="493367"/>
                  <a:pt x="292663" y="493367"/>
                </a:cubicBezTo>
                <a:cubicBezTo>
                  <a:pt x="281389" y="493367"/>
                  <a:pt x="272251" y="484228"/>
                  <a:pt x="272251" y="472954"/>
                </a:cubicBezTo>
                <a:cubicBezTo>
                  <a:pt x="272251" y="461680"/>
                  <a:pt x="281389" y="452541"/>
                  <a:pt x="292663" y="452541"/>
                </a:cubicBezTo>
                <a:close/>
                <a:moveTo>
                  <a:pt x="243886" y="452541"/>
                </a:moveTo>
                <a:cubicBezTo>
                  <a:pt x="255160" y="452541"/>
                  <a:pt x="264299" y="461680"/>
                  <a:pt x="264299" y="472954"/>
                </a:cubicBezTo>
                <a:cubicBezTo>
                  <a:pt x="264299" y="484228"/>
                  <a:pt x="255160" y="493367"/>
                  <a:pt x="243886" y="493367"/>
                </a:cubicBezTo>
                <a:cubicBezTo>
                  <a:pt x="232612" y="493367"/>
                  <a:pt x="223473" y="484228"/>
                  <a:pt x="223473" y="472954"/>
                </a:cubicBezTo>
                <a:cubicBezTo>
                  <a:pt x="223473" y="461680"/>
                  <a:pt x="232612" y="452541"/>
                  <a:pt x="243886" y="452541"/>
                </a:cubicBezTo>
                <a:close/>
                <a:moveTo>
                  <a:pt x="195109" y="452541"/>
                </a:moveTo>
                <a:cubicBezTo>
                  <a:pt x="206383" y="452541"/>
                  <a:pt x="215522" y="461680"/>
                  <a:pt x="215522" y="472954"/>
                </a:cubicBezTo>
                <a:cubicBezTo>
                  <a:pt x="215522" y="484228"/>
                  <a:pt x="206383" y="493367"/>
                  <a:pt x="195109" y="493367"/>
                </a:cubicBezTo>
                <a:cubicBezTo>
                  <a:pt x="183835" y="493367"/>
                  <a:pt x="174696" y="484228"/>
                  <a:pt x="174696" y="472954"/>
                </a:cubicBezTo>
                <a:cubicBezTo>
                  <a:pt x="174696" y="461680"/>
                  <a:pt x="183835" y="452541"/>
                  <a:pt x="195109" y="452541"/>
                </a:cubicBezTo>
                <a:close/>
                <a:moveTo>
                  <a:pt x="146332" y="452541"/>
                </a:moveTo>
                <a:cubicBezTo>
                  <a:pt x="157606" y="452541"/>
                  <a:pt x="166745" y="461680"/>
                  <a:pt x="166745" y="472954"/>
                </a:cubicBezTo>
                <a:cubicBezTo>
                  <a:pt x="166745" y="484228"/>
                  <a:pt x="157606" y="493367"/>
                  <a:pt x="146332" y="493367"/>
                </a:cubicBezTo>
                <a:cubicBezTo>
                  <a:pt x="135058" y="493367"/>
                  <a:pt x="125919" y="484228"/>
                  <a:pt x="125919" y="472954"/>
                </a:cubicBezTo>
                <a:cubicBezTo>
                  <a:pt x="125919" y="461680"/>
                  <a:pt x="135058" y="452541"/>
                  <a:pt x="146332" y="452541"/>
                </a:cubicBezTo>
                <a:close/>
                <a:moveTo>
                  <a:pt x="97555" y="452541"/>
                </a:moveTo>
                <a:cubicBezTo>
                  <a:pt x="108829" y="452541"/>
                  <a:pt x="117968" y="461680"/>
                  <a:pt x="117968" y="472954"/>
                </a:cubicBezTo>
                <a:cubicBezTo>
                  <a:pt x="117968" y="484228"/>
                  <a:pt x="108829" y="493367"/>
                  <a:pt x="97555" y="493367"/>
                </a:cubicBezTo>
                <a:cubicBezTo>
                  <a:pt x="86281" y="493367"/>
                  <a:pt x="77142" y="484228"/>
                  <a:pt x="77142" y="472954"/>
                </a:cubicBezTo>
                <a:cubicBezTo>
                  <a:pt x="77142" y="461680"/>
                  <a:pt x="86281" y="452541"/>
                  <a:pt x="97555" y="452541"/>
                </a:cubicBezTo>
                <a:close/>
                <a:moveTo>
                  <a:pt x="48778" y="452541"/>
                </a:moveTo>
                <a:cubicBezTo>
                  <a:pt x="60052" y="452541"/>
                  <a:pt x="69191" y="461680"/>
                  <a:pt x="69191" y="472954"/>
                </a:cubicBezTo>
                <a:cubicBezTo>
                  <a:pt x="69191" y="484228"/>
                  <a:pt x="60052" y="493367"/>
                  <a:pt x="48778" y="493367"/>
                </a:cubicBezTo>
                <a:cubicBezTo>
                  <a:pt x="37504" y="493367"/>
                  <a:pt x="28365" y="484228"/>
                  <a:pt x="28365" y="472954"/>
                </a:cubicBezTo>
                <a:cubicBezTo>
                  <a:pt x="28365" y="461680"/>
                  <a:pt x="37504" y="452541"/>
                  <a:pt x="48778" y="452541"/>
                </a:cubicBezTo>
                <a:close/>
                <a:moveTo>
                  <a:pt x="2" y="452541"/>
                </a:moveTo>
                <a:cubicBezTo>
                  <a:pt x="11275" y="452541"/>
                  <a:pt x="20414" y="461680"/>
                  <a:pt x="20414" y="472954"/>
                </a:cubicBezTo>
                <a:cubicBezTo>
                  <a:pt x="20414" y="484228"/>
                  <a:pt x="11275" y="493367"/>
                  <a:pt x="2" y="493367"/>
                </a:cubicBezTo>
                <a:lnTo>
                  <a:pt x="0" y="493366"/>
                </a:lnTo>
                <a:lnTo>
                  <a:pt x="0" y="452542"/>
                </a:lnTo>
                <a:close/>
                <a:moveTo>
                  <a:pt x="926765" y="398455"/>
                </a:moveTo>
                <a:lnTo>
                  <a:pt x="930582" y="399226"/>
                </a:lnTo>
                <a:lnTo>
                  <a:pt x="913716" y="434236"/>
                </a:lnTo>
                <a:lnTo>
                  <a:pt x="912331" y="433302"/>
                </a:lnTo>
                <a:cubicBezTo>
                  <a:pt x="908637" y="429608"/>
                  <a:pt x="906352" y="424505"/>
                  <a:pt x="906352" y="418868"/>
                </a:cubicBezTo>
                <a:cubicBezTo>
                  <a:pt x="906352" y="407594"/>
                  <a:pt x="915491" y="398455"/>
                  <a:pt x="926765" y="398455"/>
                </a:cubicBezTo>
                <a:close/>
                <a:moveTo>
                  <a:pt x="877988" y="398455"/>
                </a:moveTo>
                <a:cubicBezTo>
                  <a:pt x="889262" y="398455"/>
                  <a:pt x="898401" y="407594"/>
                  <a:pt x="898401" y="418868"/>
                </a:cubicBezTo>
                <a:cubicBezTo>
                  <a:pt x="898401" y="430142"/>
                  <a:pt x="889262" y="439281"/>
                  <a:pt x="877988" y="439281"/>
                </a:cubicBezTo>
                <a:cubicBezTo>
                  <a:pt x="866714" y="439281"/>
                  <a:pt x="857575" y="430142"/>
                  <a:pt x="857575" y="418868"/>
                </a:cubicBezTo>
                <a:cubicBezTo>
                  <a:pt x="857575" y="407594"/>
                  <a:pt x="866714" y="398455"/>
                  <a:pt x="877988" y="398455"/>
                </a:cubicBezTo>
                <a:close/>
                <a:moveTo>
                  <a:pt x="829211" y="398455"/>
                </a:moveTo>
                <a:cubicBezTo>
                  <a:pt x="840485" y="398455"/>
                  <a:pt x="849624" y="407594"/>
                  <a:pt x="849624" y="418868"/>
                </a:cubicBezTo>
                <a:cubicBezTo>
                  <a:pt x="849624" y="430142"/>
                  <a:pt x="840485" y="439281"/>
                  <a:pt x="829211" y="439281"/>
                </a:cubicBezTo>
                <a:cubicBezTo>
                  <a:pt x="817937" y="439281"/>
                  <a:pt x="808798" y="430142"/>
                  <a:pt x="808798" y="418868"/>
                </a:cubicBezTo>
                <a:cubicBezTo>
                  <a:pt x="808798" y="407594"/>
                  <a:pt x="817937" y="398455"/>
                  <a:pt x="829211" y="398455"/>
                </a:cubicBezTo>
                <a:close/>
                <a:moveTo>
                  <a:pt x="780434" y="398455"/>
                </a:moveTo>
                <a:cubicBezTo>
                  <a:pt x="791708" y="398455"/>
                  <a:pt x="800847" y="407594"/>
                  <a:pt x="800847" y="418868"/>
                </a:cubicBezTo>
                <a:cubicBezTo>
                  <a:pt x="800847" y="430142"/>
                  <a:pt x="791708" y="439281"/>
                  <a:pt x="780434" y="439281"/>
                </a:cubicBezTo>
                <a:cubicBezTo>
                  <a:pt x="769160" y="439281"/>
                  <a:pt x="760021" y="430142"/>
                  <a:pt x="760021" y="418868"/>
                </a:cubicBezTo>
                <a:cubicBezTo>
                  <a:pt x="760021" y="407594"/>
                  <a:pt x="769160" y="398455"/>
                  <a:pt x="780434" y="398455"/>
                </a:cubicBezTo>
                <a:close/>
                <a:moveTo>
                  <a:pt x="731657" y="398455"/>
                </a:moveTo>
                <a:cubicBezTo>
                  <a:pt x="742931" y="398455"/>
                  <a:pt x="752070" y="407594"/>
                  <a:pt x="752070" y="418868"/>
                </a:cubicBezTo>
                <a:cubicBezTo>
                  <a:pt x="752070" y="430142"/>
                  <a:pt x="742931" y="439281"/>
                  <a:pt x="731657" y="439281"/>
                </a:cubicBezTo>
                <a:cubicBezTo>
                  <a:pt x="720383" y="439281"/>
                  <a:pt x="711244" y="430142"/>
                  <a:pt x="711244" y="418868"/>
                </a:cubicBezTo>
                <a:cubicBezTo>
                  <a:pt x="711244" y="407594"/>
                  <a:pt x="720383" y="398455"/>
                  <a:pt x="731657" y="398455"/>
                </a:cubicBezTo>
                <a:close/>
                <a:moveTo>
                  <a:pt x="682880" y="398455"/>
                </a:moveTo>
                <a:cubicBezTo>
                  <a:pt x="694153" y="398455"/>
                  <a:pt x="703293" y="407594"/>
                  <a:pt x="703293" y="418868"/>
                </a:cubicBezTo>
                <a:cubicBezTo>
                  <a:pt x="703293" y="430142"/>
                  <a:pt x="694153" y="439281"/>
                  <a:pt x="682880" y="439281"/>
                </a:cubicBezTo>
                <a:cubicBezTo>
                  <a:pt x="671606" y="439281"/>
                  <a:pt x="662467" y="430142"/>
                  <a:pt x="662467" y="418868"/>
                </a:cubicBezTo>
                <a:cubicBezTo>
                  <a:pt x="662467" y="407594"/>
                  <a:pt x="671606" y="398455"/>
                  <a:pt x="682880" y="398455"/>
                </a:cubicBezTo>
                <a:close/>
                <a:moveTo>
                  <a:pt x="634103" y="398455"/>
                </a:moveTo>
                <a:cubicBezTo>
                  <a:pt x="645377" y="398455"/>
                  <a:pt x="654516" y="407594"/>
                  <a:pt x="654516" y="418868"/>
                </a:cubicBezTo>
                <a:cubicBezTo>
                  <a:pt x="654516" y="430142"/>
                  <a:pt x="645377" y="439281"/>
                  <a:pt x="634103" y="439281"/>
                </a:cubicBezTo>
                <a:cubicBezTo>
                  <a:pt x="622829" y="439281"/>
                  <a:pt x="613690" y="430142"/>
                  <a:pt x="613690" y="418868"/>
                </a:cubicBezTo>
                <a:cubicBezTo>
                  <a:pt x="613690" y="407594"/>
                  <a:pt x="622829" y="398455"/>
                  <a:pt x="634103" y="398455"/>
                </a:cubicBezTo>
                <a:close/>
                <a:moveTo>
                  <a:pt x="585326" y="398455"/>
                </a:moveTo>
                <a:cubicBezTo>
                  <a:pt x="596599" y="398455"/>
                  <a:pt x="605738" y="407594"/>
                  <a:pt x="605738" y="418868"/>
                </a:cubicBezTo>
                <a:cubicBezTo>
                  <a:pt x="605738" y="430142"/>
                  <a:pt x="596599" y="439281"/>
                  <a:pt x="585326" y="439281"/>
                </a:cubicBezTo>
                <a:cubicBezTo>
                  <a:pt x="574052" y="439281"/>
                  <a:pt x="564913" y="430142"/>
                  <a:pt x="564913" y="418868"/>
                </a:cubicBezTo>
                <a:cubicBezTo>
                  <a:pt x="564913" y="407594"/>
                  <a:pt x="574052" y="398455"/>
                  <a:pt x="585326" y="398455"/>
                </a:cubicBezTo>
                <a:close/>
                <a:moveTo>
                  <a:pt x="536549" y="398455"/>
                </a:moveTo>
                <a:cubicBezTo>
                  <a:pt x="547822" y="398455"/>
                  <a:pt x="556961" y="407594"/>
                  <a:pt x="556961" y="418868"/>
                </a:cubicBezTo>
                <a:cubicBezTo>
                  <a:pt x="556961" y="430142"/>
                  <a:pt x="547822" y="439281"/>
                  <a:pt x="536549" y="439281"/>
                </a:cubicBezTo>
                <a:cubicBezTo>
                  <a:pt x="525275" y="439281"/>
                  <a:pt x="516136" y="430142"/>
                  <a:pt x="516136" y="418868"/>
                </a:cubicBezTo>
                <a:cubicBezTo>
                  <a:pt x="516136" y="407594"/>
                  <a:pt x="525275" y="398455"/>
                  <a:pt x="536549" y="398455"/>
                </a:cubicBezTo>
                <a:close/>
                <a:moveTo>
                  <a:pt x="487772" y="398455"/>
                </a:moveTo>
                <a:cubicBezTo>
                  <a:pt x="499045" y="398455"/>
                  <a:pt x="508184" y="407594"/>
                  <a:pt x="508184" y="418868"/>
                </a:cubicBezTo>
                <a:cubicBezTo>
                  <a:pt x="508184" y="430142"/>
                  <a:pt x="499045" y="439281"/>
                  <a:pt x="487772" y="439281"/>
                </a:cubicBezTo>
                <a:cubicBezTo>
                  <a:pt x="476498" y="439281"/>
                  <a:pt x="467359" y="430142"/>
                  <a:pt x="467359" y="418868"/>
                </a:cubicBezTo>
                <a:cubicBezTo>
                  <a:pt x="467359" y="407594"/>
                  <a:pt x="476498" y="398455"/>
                  <a:pt x="487772" y="398455"/>
                </a:cubicBezTo>
                <a:close/>
                <a:moveTo>
                  <a:pt x="438994" y="398455"/>
                </a:moveTo>
                <a:cubicBezTo>
                  <a:pt x="450268" y="398455"/>
                  <a:pt x="459407" y="407594"/>
                  <a:pt x="459407" y="418868"/>
                </a:cubicBezTo>
                <a:cubicBezTo>
                  <a:pt x="459407" y="430142"/>
                  <a:pt x="450268" y="439281"/>
                  <a:pt x="438994" y="439281"/>
                </a:cubicBezTo>
                <a:cubicBezTo>
                  <a:pt x="427721" y="439281"/>
                  <a:pt x="418582" y="430142"/>
                  <a:pt x="418582" y="418868"/>
                </a:cubicBezTo>
                <a:cubicBezTo>
                  <a:pt x="418582" y="407594"/>
                  <a:pt x="427721" y="398455"/>
                  <a:pt x="438994" y="398455"/>
                </a:cubicBezTo>
                <a:close/>
                <a:moveTo>
                  <a:pt x="390217" y="398455"/>
                </a:moveTo>
                <a:cubicBezTo>
                  <a:pt x="401491" y="398455"/>
                  <a:pt x="410630" y="407594"/>
                  <a:pt x="410630" y="418868"/>
                </a:cubicBezTo>
                <a:cubicBezTo>
                  <a:pt x="410630" y="430142"/>
                  <a:pt x="401491" y="439281"/>
                  <a:pt x="390217" y="439281"/>
                </a:cubicBezTo>
                <a:cubicBezTo>
                  <a:pt x="378944" y="439281"/>
                  <a:pt x="369805" y="430142"/>
                  <a:pt x="369805" y="418868"/>
                </a:cubicBezTo>
                <a:cubicBezTo>
                  <a:pt x="369805" y="407594"/>
                  <a:pt x="378944" y="398455"/>
                  <a:pt x="390217" y="398455"/>
                </a:cubicBezTo>
                <a:close/>
                <a:moveTo>
                  <a:pt x="341440" y="398455"/>
                </a:moveTo>
                <a:cubicBezTo>
                  <a:pt x="352714" y="398455"/>
                  <a:pt x="361853" y="407594"/>
                  <a:pt x="361853" y="418868"/>
                </a:cubicBezTo>
                <a:cubicBezTo>
                  <a:pt x="361853" y="430142"/>
                  <a:pt x="352714" y="439281"/>
                  <a:pt x="341440" y="439281"/>
                </a:cubicBezTo>
                <a:cubicBezTo>
                  <a:pt x="330166" y="439281"/>
                  <a:pt x="321028" y="430142"/>
                  <a:pt x="321028" y="418868"/>
                </a:cubicBezTo>
                <a:cubicBezTo>
                  <a:pt x="321028" y="407594"/>
                  <a:pt x="330166" y="398455"/>
                  <a:pt x="341440" y="398455"/>
                </a:cubicBezTo>
                <a:close/>
                <a:moveTo>
                  <a:pt x="292663" y="398455"/>
                </a:moveTo>
                <a:cubicBezTo>
                  <a:pt x="303937" y="398455"/>
                  <a:pt x="313076" y="407594"/>
                  <a:pt x="313076" y="418868"/>
                </a:cubicBezTo>
                <a:cubicBezTo>
                  <a:pt x="313076" y="430142"/>
                  <a:pt x="303937" y="439281"/>
                  <a:pt x="292663" y="439281"/>
                </a:cubicBezTo>
                <a:cubicBezTo>
                  <a:pt x="281389" y="439281"/>
                  <a:pt x="272251" y="430142"/>
                  <a:pt x="272251" y="418868"/>
                </a:cubicBezTo>
                <a:cubicBezTo>
                  <a:pt x="272251" y="407594"/>
                  <a:pt x="281389" y="398455"/>
                  <a:pt x="292663" y="398455"/>
                </a:cubicBezTo>
                <a:close/>
                <a:moveTo>
                  <a:pt x="243886" y="398455"/>
                </a:moveTo>
                <a:cubicBezTo>
                  <a:pt x="255160" y="398455"/>
                  <a:pt x="264299" y="407594"/>
                  <a:pt x="264299" y="418868"/>
                </a:cubicBezTo>
                <a:cubicBezTo>
                  <a:pt x="264299" y="430142"/>
                  <a:pt x="255160" y="439281"/>
                  <a:pt x="243886" y="439281"/>
                </a:cubicBezTo>
                <a:cubicBezTo>
                  <a:pt x="232612" y="439281"/>
                  <a:pt x="223473" y="430142"/>
                  <a:pt x="223473" y="418868"/>
                </a:cubicBezTo>
                <a:cubicBezTo>
                  <a:pt x="223473" y="407594"/>
                  <a:pt x="232612" y="398455"/>
                  <a:pt x="243886" y="398455"/>
                </a:cubicBezTo>
                <a:close/>
                <a:moveTo>
                  <a:pt x="195109" y="398455"/>
                </a:moveTo>
                <a:cubicBezTo>
                  <a:pt x="206383" y="398455"/>
                  <a:pt x="215522" y="407594"/>
                  <a:pt x="215522" y="418868"/>
                </a:cubicBezTo>
                <a:cubicBezTo>
                  <a:pt x="215522" y="430142"/>
                  <a:pt x="206383" y="439281"/>
                  <a:pt x="195109" y="439281"/>
                </a:cubicBezTo>
                <a:cubicBezTo>
                  <a:pt x="183835" y="439281"/>
                  <a:pt x="174696" y="430142"/>
                  <a:pt x="174696" y="418868"/>
                </a:cubicBezTo>
                <a:cubicBezTo>
                  <a:pt x="174696" y="407594"/>
                  <a:pt x="183835" y="398455"/>
                  <a:pt x="195109" y="398455"/>
                </a:cubicBezTo>
                <a:close/>
                <a:moveTo>
                  <a:pt x="146332" y="398455"/>
                </a:moveTo>
                <a:cubicBezTo>
                  <a:pt x="157606" y="398455"/>
                  <a:pt x="166745" y="407594"/>
                  <a:pt x="166745" y="418868"/>
                </a:cubicBezTo>
                <a:cubicBezTo>
                  <a:pt x="166745" y="430142"/>
                  <a:pt x="157606" y="439281"/>
                  <a:pt x="146332" y="439281"/>
                </a:cubicBezTo>
                <a:cubicBezTo>
                  <a:pt x="135058" y="439281"/>
                  <a:pt x="125919" y="430142"/>
                  <a:pt x="125919" y="418868"/>
                </a:cubicBezTo>
                <a:cubicBezTo>
                  <a:pt x="125919" y="407594"/>
                  <a:pt x="135058" y="398455"/>
                  <a:pt x="146332" y="398455"/>
                </a:cubicBezTo>
                <a:close/>
                <a:moveTo>
                  <a:pt x="97555" y="398455"/>
                </a:moveTo>
                <a:cubicBezTo>
                  <a:pt x="108829" y="398455"/>
                  <a:pt x="117968" y="407594"/>
                  <a:pt x="117968" y="418868"/>
                </a:cubicBezTo>
                <a:cubicBezTo>
                  <a:pt x="117968" y="430142"/>
                  <a:pt x="108829" y="439281"/>
                  <a:pt x="97555" y="439281"/>
                </a:cubicBezTo>
                <a:cubicBezTo>
                  <a:pt x="86281" y="439281"/>
                  <a:pt x="77142" y="430142"/>
                  <a:pt x="77142" y="418868"/>
                </a:cubicBezTo>
                <a:cubicBezTo>
                  <a:pt x="77142" y="407594"/>
                  <a:pt x="86281" y="398455"/>
                  <a:pt x="97555" y="398455"/>
                </a:cubicBezTo>
                <a:close/>
                <a:moveTo>
                  <a:pt x="48778" y="398455"/>
                </a:moveTo>
                <a:cubicBezTo>
                  <a:pt x="60052" y="398455"/>
                  <a:pt x="69191" y="407594"/>
                  <a:pt x="69191" y="418868"/>
                </a:cubicBezTo>
                <a:cubicBezTo>
                  <a:pt x="69191" y="430142"/>
                  <a:pt x="60052" y="439281"/>
                  <a:pt x="48778" y="439281"/>
                </a:cubicBezTo>
                <a:cubicBezTo>
                  <a:pt x="37504" y="439281"/>
                  <a:pt x="28365" y="430142"/>
                  <a:pt x="28365" y="418868"/>
                </a:cubicBezTo>
                <a:cubicBezTo>
                  <a:pt x="28365" y="407594"/>
                  <a:pt x="37504" y="398455"/>
                  <a:pt x="48778" y="398455"/>
                </a:cubicBezTo>
                <a:close/>
                <a:moveTo>
                  <a:pt x="2" y="398455"/>
                </a:moveTo>
                <a:cubicBezTo>
                  <a:pt x="11275" y="398455"/>
                  <a:pt x="20414" y="407594"/>
                  <a:pt x="20414" y="418868"/>
                </a:cubicBezTo>
                <a:cubicBezTo>
                  <a:pt x="20414" y="430142"/>
                  <a:pt x="11275" y="439281"/>
                  <a:pt x="2" y="439281"/>
                </a:cubicBezTo>
                <a:lnTo>
                  <a:pt x="0" y="439280"/>
                </a:lnTo>
                <a:lnTo>
                  <a:pt x="0" y="398456"/>
                </a:lnTo>
                <a:close/>
                <a:moveTo>
                  <a:pt x="926765" y="344369"/>
                </a:moveTo>
                <a:cubicBezTo>
                  <a:pt x="932402" y="344369"/>
                  <a:pt x="937505" y="346654"/>
                  <a:pt x="941199" y="350348"/>
                </a:cubicBezTo>
                <a:lnTo>
                  <a:pt x="945200" y="360008"/>
                </a:lnTo>
                <a:lnTo>
                  <a:pt x="937178" y="381927"/>
                </a:lnTo>
                <a:lnTo>
                  <a:pt x="934711" y="383591"/>
                </a:lnTo>
                <a:cubicBezTo>
                  <a:pt x="932268" y="384624"/>
                  <a:pt x="929583" y="385195"/>
                  <a:pt x="926765" y="385195"/>
                </a:cubicBezTo>
                <a:cubicBezTo>
                  <a:pt x="915491" y="385195"/>
                  <a:pt x="906352" y="376056"/>
                  <a:pt x="906352" y="364782"/>
                </a:cubicBezTo>
                <a:cubicBezTo>
                  <a:pt x="906352" y="353508"/>
                  <a:pt x="915491" y="344369"/>
                  <a:pt x="926765" y="344369"/>
                </a:cubicBezTo>
                <a:close/>
                <a:moveTo>
                  <a:pt x="877988" y="344369"/>
                </a:moveTo>
                <a:cubicBezTo>
                  <a:pt x="889262" y="344369"/>
                  <a:pt x="898401" y="353508"/>
                  <a:pt x="898401" y="364782"/>
                </a:cubicBezTo>
                <a:cubicBezTo>
                  <a:pt x="898401" y="376056"/>
                  <a:pt x="889262" y="385195"/>
                  <a:pt x="877988" y="385195"/>
                </a:cubicBezTo>
                <a:cubicBezTo>
                  <a:pt x="866714" y="385195"/>
                  <a:pt x="857575" y="376056"/>
                  <a:pt x="857575" y="364782"/>
                </a:cubicBezTo>
                <a:cubicBezTo>
                  <a:pt x="857575" y="353508"/>
                  <a:pt x="866714" y="344369"/>
                  <a:pt x="877988" y="344369"/>
                </a:cubicBezTo>
                <a:close/>
                <a:moveTo>
                  <a:pt x="829211" y="344369"/>
                </a:moveTo>
                <a:cubicBezTo>
                  <a:pt x="840485" y="344369"/>
                  <a:pt x="849624" y="353508"/>
                  <a:pt x="849624" y="364782"/>
                </a:cubicBezTo>
                <a:cubicBezTo>
                  <a:pt x="849624" y="376056"/>
                  <a:pt x="840485" y="385195"/>
                  <a:pt x="829211" y="385195"/>
                </a:cubicBezTo>
                <a:cubicBezTo>
                  <a:pt x="817937" y="385195"/>
                  <a:pt x="808798" y="376056"/>
                  <a:pt x="808798" y="364782"/>
                </a:cubicBezTo>
                <a:cubicBezTo>
                  <a:pt x="808798" y="353508"/>
                  <a:pt x="817937" y="344369"/>
                  <a:pt x="829211" y="344369"/>
                </a:cubicBezTo>
                <a:close/>
                <a:moveTo>
                  <a:pt x="780434" y="344369"/>
                </a:moveTo>
                <a:cubicBezTo>
                  <a:pt x="791708" y="344369"/>
                  <a:pt x="800847" y="353508"/>
                  <a:pt x="800847" y="364782"/>
                </a:cubicBezTo>
                <a:cubicBezTo>
                  <a:pt x="800847" y="376056"/>
                  <a:pt x="791708" y="385195"/>
                  <a:pt x="780434" y="385195"/>
                </a:cubicBezTo>
                <a:cubicBezTo>
                  <a:pt x="769160" y="385195"/>
                  <a:pt x="760021" y="376056"/>
                  <a:pt x="760021" y="364782"/>
                </a:cubicBezTo>
                <a:cubicBezTo>
                  <a:pt x="760021" y="353508"/>
                  <a:pt x="769160" y="344369"/>
                  <a:pt x="780434" y="344369"/>
                </a:cubicBezTo>
                <a:close/>
                <a:moveTo>
                  <a:pt x="731657" y="344369"/>
                </a:moveTo>
                <a:cubicBezTo>
                  <a:pt x="742931" y="344369"/>
                  <a:pt x="752070" y="353508"/>
                  <a:pt x="752070" y="364782"/>
                </a:cubicBezTo>
                <a:cubicBezTo>
                  <a:pt x="752070" y="376056"/>
                  <a:pt x="742931" y="385195"/>
                  <a:pt x="731657" y="385195"/>
                </a:cubicBezTo>
                <a:cubicBezTo>
                  <a:pt x="720383" y="385195"/>
                  <a:pt x="711244" y="376056"/>
                  <a:pt x="711244" y="364782"/>
                </a:cubicBezTo>
                <a:cubicBezTo>
                  <a:pt x="711244" y="353508"/>
                  <a:pt x="720383" y="344369"/>
                  <a:pt x="731657" y="344369"/>
                </a:cubicBezTo>
                <a:close/>
                <a:moveTo>
                  <a:pt x="682880" y="344369"/>
                </a:moveTo>
                <a:cubicBezTo>
                  <a:pt x="694153" y="344369"/>
                  <a:pt x="703293" y="353508"/>
                  <a:pt x="703293" y="364782"/>
                </a:cubicBezTo>
                <a:cubicBezTo>
                  <a:pt x="703293" y="376056"/>
                  <a:pt x="694153" y="385195"/>
                  <a:pt x="682880" y="385195"/>
                </a:cubicBezTo>
                <a:cubicBezTo>
                  <a:pt x="671606" y="385195"/>
                  <a:pt x="662467" y="376056"/>
                  <a:pt x="662467" y="364782"/>
                </a:cubicBezTo>
                <a:cubicBezTo>
                  <a:pt x="662467" y="353508"/>
                  <a:pt x="671606" y="344369"/>
                  <a:pt x="682880" y="344369"/>
                </a:cubicBezTo>
                <a:close/>
                <a:moveTo>
                  <a:pt x="634103" y="344369"/>
                </a:moveTo>
                <a:cubicBezTo>
                  <a:pt x="645377" y="344369"/>
                  <a:pt x="654516" y="353508"/>
                  <a:pt x="654516" y="364782"/>
                </a:cubicBezTo>
                <a:cubicBezTo>
                  <a:pt x="654516" y="376056"/>
                  <a:pt x="645377" y="385195"/>
                  <a:pt x="634103" y="385195"/>
                </a:cubicBezTo>
                <a:cubicBezTo>
                  <a:pt x="622829" y="385195"/>
                  <a:pt x="613690" y="376056"/>
                  <a:pt x="613690" y="364782"/>
                </a:cubicBezTo>
                <a:cubicBezTo>
                  <a:pt x="613690" y="353508"/>
                  <a:pt x="622829" y="344369"/>
                  <a:pt x="634103" y="344369"/>
                </a:cubicBezTo>
                <a:close/>
                <a:moveTo>
                  <a:pt x="585326" y="344369"/>
                </a:moveTo>
                <a:cubicBezTo>
                  <a:pt x="596599" y="344369"/>
                  <a:pt x="605738" y="353508"/>
                  <a:pt x="605738" y="364782"/>
                </a:cubicBezTo>
                <a:cubicBezTo>
                  <a:pt x="605738" y="376056"/>
                  <a:pt x="596599" y="385195"/>
                  <a:pt x="585326" y="385195"/>
                </a:cubicBezTo>
                <a:cubicBezTo>
                  <a:pt x="574052" y="385195"/>
                  <a:pt x="564913" y="376056"/>
                  <a:pt x="564913" y="364782"/>
                </a:cubicBezTo>
                <a:cubicBezTo>
                  <a:pt x="564913" y="353508"/>
                  <a:pt x="574052" y="344369"/>
                  <a:pt x="585326" y="344369"/>
                </a:cubicBezTo>
                <a:close/>
                <a:moveTo>
                  <a:pt x="536549" y="344369"/>
                </a:moveTo>
                <a:cubicBezTo>
                  <a:pt x="547822" y="344369"/>
                  <a:pt x="556961" y="353508"/>
                  <a:pt x="556961" y="364782"/>
                </a:cubicBezTo>
                <a:cubicBezTo>
                  <a:pt x="556961" y="376056"/>
                  <a:pt x="547822" y="385195"/>
                  <a:pt x="536549" y="385195"/>
                </a:cubicBezTo>
                <a:cubicBezTo>
                  <a:pt x="525275" y="385195"/>
                  <a:pt x="516136" y="376056"/>
                  <a:pt x="516136" y="364782"/>
                </a:cubicBezTo>
                <a:cubicBezTo>
                  <a:pt x="516136" y="353508"/>
                  <a:pt x="525275" y="344369"/>
                  <a:pt x="536549" y="344369"/>
                </a:cubicBezTo>
                <a:close/>
                <a:moveTo>
                  <a:pt x="487772" y="344369"/>
                </a:moveTo>
                <a:cubicBezTo>
                  <a:pt x="499045" y="344369"/>
                  <a:pt x="508184" y="353508"/>
                  <a:pt x="508184" y="364782"/>
                </a:cubicBezTo>
                <a:cubicBezTo>
                  <a:pt x="508184" y="376056"/>
                  <a:pt x="499045" y="385195"/>
                  <a:pt x="487772" y="385195"/>
                </a:cubicBezTo>
                <a:cubicBezTo>
                  <a:pt x="476498" y="385195"/>
                  <a:pt x="467359" y="376056"/>
                  <a:pt x="467359" y="364782"/>
                </a:cubicBezTo>
                <a:cubicBezTo>
                  <a:pt x="467359" y="353508"/>
                  <a:pt x="476498" y="344369"/>
                  <a:pt x="487772" y="344369"/>
                </a:cubicBezTo>
                <a:close/>
                <a:moveTo>
                  <a:pt x="438994" y="344369"/>
                </a:moveTo>
                <a:cubicBezTo>
                  <a:pt x="450268" y="344369"/>
                  <a:pt x="459407" y="353508"/>
                  <a:pt x="459407" y="364782"/>
                </a:cubicBezTo>
                <a:cubicBezTo>
                  <a:pt x="459407" y="376056"/>
                  <a:pt x="450268" y="385195"/>
                  <a:pt x="438994" y="385195"/>
                </a:cubicBezTo>
                <a:cubicBezTo>
                  <a:pt x="427721" y="385195"/>
                  <a:pt x="418582" y="376056"/>
                  <a:pt x="418582" y="364782"/>
                </a:cubicBezTo>
                <a:cubicBezTo>
                  <a:pt x="418582" y="353508"/>
                  <a:pt x="427721" y="344369"/>
                  <a:pt x="438994" y="344369"/>
                </a:cubicBezTo>
                <a:close/>
                <a:moveTo>
                  <a:pt x="390217" y="344369"/>
                </a:moveTo>
                <a:cubicBezTo>
                  <a:pt x="401491" y="344369"/>
                  <a:pt x="410630" y="353508"/>
                  <a:pt x="410630" y="364782"/>
                </a:cubicBezTo>
                <a:cubicBezTo>
                  <a:pt x="410630" y="376056"/>
                  <a:pt x="401491" y="385195"/>
                  <a:pt x="390217" y="385195"/>
                </a:cubicBezTo>
                <a:cubicBezTo>
                  <a:pt x="378944" y="385195"/>
                  <a:pt x="369805" y="376056"/>
                  <a:pt x="369805" y="364782"/>
                </a:cubicBezTo>
                <a:cubicBezTo>
                  <a:pt x="369805" y="353508"/>
                  <a:pt x="378944" y="344369"/>
                  <a:pt x="390217" y="344369"/>
                </a:cubicBezTo>
                <a:close/>
                <a:moveTo>
                  <a:pt x="341440" y="344369"/>
                </a:moveTo>
                <a:cubicBezTo>
                  <a:pt x="352714" y="344369"/>
                  <a:pt x="361853" y="353508"/>
                  <a:pt x="361853" y="364782"/>
                </a:cubicBezTo>
                <a:cubicBezTo>
                  <a:pt x="361853" y="376056"/>
                  <a:pt x="352714" y="385195"/>
                  <a:pt x="341440" y="385195"/>
                </a:cubicBezTo>
                <a:cubicBezTo>
                  <a:pt x="330166" y="385195"/>
                  <a:pt x="321028" y="376056"/>
                  <a:pt x="321028" y="364782"/>
                </a:cubicBezTo>
                <a:cubicBezTo>
                  <a:pt x="321028" y="353508"/>
                  <a:pt x="330166" y="344369"/>
                  <a:pt x="341440" y="344369"/>
                </a:cubicBezTo>
                <a:close/>
                <a:moveTo>
                  <a:pt x="292663" y="344369"/>
                </a:moveTo>
                <a:cubicBezTo>
                  <a:pt x="303937" y="344369"/>
                  <a:pt x="313076" y="353508"/>
                  <a:pt x="313076" y="364782"/>
                </a:cubicBezTo>
                <a:cubicBezTo>
                  <a:pt x="313076" y="376056"/>
                  <a:pt x="303937" y="385195"/>
                  <a:pt x="292663" y="385195"/>
                </a:cubicBezTo>
                <a:cubicBezTo>
                  <a:pt x="281389" y="385195"/>
                  <a:pt x="272251" y="376056"/>
                  <a:pt x="272251" y="364782"/>
                </a:cubicBezTo>
                <a:cubicBezTo>
                  <a:pt x="272251" y="353508"/>
                  <a:pt x="281389" y="344369"/>
                  <a:pt x="292663" y="344369"/>
                </a:cubicBezTo>
                <a:close/>
                <a:moveTo>
                  <a:pt x="243886" y="344369"/>
                </a:moveTo>
                <a:cubicBezTo>
                  <a:pt x="255160" y="344369"/>
                  <a:pt x="264299" y="353508"/>
                  <a:pt x="264299" y="364782"/>
                </a:cubicBezTo>
                <a:cubicBezTo>
                  <a:pt x="264299" y="376056"/>
                  <a:pt x="255160" y="385195"/>
                  <a:pt x="243886" y="385195"/>
                </a:cubicBezTo>
                <a:cubicBezTo>
                  <a:pt x="232612" y="385195"/>
                  <a:pt x="223473" y="376056"/>
                  <a:pt x="223473" y="364782"/>
                </a:cubicBezTo>
                <a:cubicBezTo>
                  <a:pt x="223473" y="353508"/>
                  <a:pt x="232612" y="344369"/>
                  <a:pt x="243886" y="344369"/>
                </a:cubicBezTo>
                <a:close/>
                <a:moveTo>
                  <a:pt x="195109" y="344369"/>
                </a:moveTo>
                <a:cubicBezTo>
                  <a:pt x="206383" y="344369"/>
                  <a:pt x="215522" y="353508"/>
                  <a:pt x="215522" y="364782"/>
                </a:cubicBezTo>
                <a:cubicBezTo>
                  <a:pt x="215522" y="376056"/>
                  <a:pt x="206383" y="385195"/>
                  <a:pt x="195109" y="385195"/>
                </a:cubicBezTo>
                <a:cubicBezTo>
                  <a:pt x="183835" y="385195"/>
                  <a:pt x="174696" y="376056"/>
                  <a:pt x="174696" y="364782"/>
                </a:cubicBezTo>
                <a:cubicBezTo>
                  <a:pt x="174696" y="353508"/>
                  <a:pt x="183835" y="344369"/>
                  <a:pt x="195109" y="344369"/>
                </a:cubicBezTo>
                <a:close/>
                <a:moveTo>
                  <a:pt x="146332" y="344369"/>
                </a:moveTo>
                <a:cubicBezTo>
                  <a:pt x="157606" y="344369"/>
                  <a:pt x="166745" y="353508"/>
                  <a:pt x="166745" y="364782"/>
                </a:cubicBezTo>
                <a:cubicBezTo>
                  <a:pt x="166745" y="376056"/>
                  <a:pt x="157606" y="385195"/>
                  <a:pt x="146332" y="385195"/>
                </a:cubicBezTo>
                <a:cubicBezTo>
                  <a:pt x="135058" y="385195"/>
                  <a:pt x="125919" y="376056"/>
                  <a:pt x="125919" y="364782"/>
                </a:cubicBezTo>
                <a:cubicBezTo>
                  <a:pt x="125919" y="353508"/>
                  <a:pt x="135058" y="344369"/>
                  <a:pt x="146332" y="344369"/>
                </a:cubicBezTo>
                <a:close/>
                <a:moveTo>
                  <a:pt x="97555" y="344369"/>
                </a:moveTo>
                <a:cubicBezTo>
                  <a:pt x="108829" y="344369"/>
                  <a:pt x="117968" y="353508"/>
                  <a:pt x="117968" y="364782"/>
                </a:cubicBezTo>
                <a:cubicBezTo>
                  <a:pt x="117968" y="376056"/>
                  <a:pt x="108829" y="385195"/>
                  <a:pt x="97555" y="385195"/>
                </a:cubicBezTo>
                <a:cubicBezTo>
                  <a:pt x="86281" y="385195"/>
                  <a:pt x="77142" y="376056"/>
                  <a:pt x="77142" y="364782"/>
                </a:cubicBezTo>
                <a:cubicBezTo>
                  <a:pt x="77142" y="353508"/>
                  <a:pt x="86281" y="344369"/>
                  <a:pt x="97555" y="344369"/>
                </a:cubicBezTo>
                <a:close/>
                <a:moveTo>
                  <a:pt x="48778" y="344369"/>
                </a:moveTo>
                <a:cubicBezTo>
                  <a:pt x="60052" y="344369"/>
                  <a:pt x="69191" y="353508"/>
                  <a:pt x="69191" y="364782"/>
                </a:cubicBezTo>
                <a:cubicBezTo>
                  <a:pt x="69191" y="376056"/>
                  <a:pt x="60052" y="385195"/>
                  <a:pt x="48778" y="385195"/>
                </a:cubicBezTo>
                <a:cubicBezTo>
                  <a:pt x="37504" y="385195"/>
                  <a:pt x="28365" y="376056"/>
                  <a:pt x="28365" y="364782"/>
                </a:cubicBezTo>
                <a:cubicBezTo>
                  <a:pt x="28365" y="353508"/>
                  <a:pt x="37504" y="344369"/>
                  <a:pt x="48778" y="344369"/>
                </a:cubicBezTo>
                <a:close/>
                <a:moveTo>
                  <a:pt x="2" y="344369"/>
                </a:moveTo>
                <a:cubicBezTo>
                  <a:pt x="11275" y="344369"/>
                  <a:pt x="20414" y="353508"/>
                  <a:pt x="20414" y="364782"/>
                </a:cubicBezTo>
                <a:cubicBezTo>
                  <a:pt x="20414" y="376056"/>
                  <a:pt x="11275" y="385195"/>
                  <a:pt x="2" y="385195"/>
                </a:cubicBezTo>
                <a:lnTo>
                  <a:pt x="0" y="385194"/>
                </a:lnTo>
                <a:lnTo>
                  <a:pt x="0" y="344370"/>
                </a:lnTo>
                <a:close/>
                <a:moveTo>
                  <a:pt x="968876" y="291629"/>
                </a:moveTo>
                <a:lnTo>
                  <a:pt x="965684" y="304041"/>
                </a:lnTo>
                <a:lnTo>
                  <a:pt x="959440" y="321103"/>
                </a:lnTo>
                <a:lnTo>
                  <a:pt x="955129" y="310696"/>
                </a:lnTo>
                <a:cubicBezTo>
                  <a:pt x="955129" y="302240"/>
                  <a:pt x="960270" y="294986"/>
                  <a:pt x="967596" y="291887"/>
                </a:cubicBezTo>
                <a:close/>
                <a:moveTo>
                  <a:pt x="926765" y="290283"/>
                </a:moveTo>
                <a:cubicBezTo>
                  <a:pt x="938039" y="290283"/>
                  <a:pt x="947178" y="299422"/>
                  <a:pt x="947178" y="310696"/>
                </a:cubicBezTo>
                <a:cubicBezTo>
                  <a:pt x="947178" y="321970"/>
                  <a:pt x="938039" y="331108"/>
                  <a:pt x="926765" y="331108"/>
                </a:cubicBezTo>
                <a:cubicBezTo>
                  <a:pt x="915491" y="331108"/>
                  <a:pt x="906352" y="321970"/>
                  <a:pt x="906352" y="310696"/>
                </a:cubicBezTo>
                <a:cubicBezTo>
                  <a:pt x="906352" y="299422"/>
                  <a:pt x="915491" y="290283"/>
                  <a:pt x="926765" y="290283"/>
                </a:cubicBezTo>
                <a:close/>
                <a:moveTo>
                  <a:pt x="877988" y="290283"/>
                </a:moveTo>
                <a:cubicBezTo>
                  <a:pt x="889262" y="290283"/>
                  <a:pt x="898401" y="299422"/>
                  <a:pt x="898401" y="310696"/>
                </a:cubicBezTo>
                <a:cubicBezTo>
                  <a:pt x="898401" y="321970"/>
                  <a:pt x="889262" y="331108"/>
                  <a:pt x="877988" y="331108"/>
                </a:cubicBezTo>
                <a:cubicBezTo>
                  <a:pt x="866714" y="331108"/>
                  <a:pt x="857575" y="321970"/>
                  <a:pt x="857575" y="310696"/>
                </a:cubicBezTo>
                <a:cubicBezTo>
                  <a:pt x="857575" y="299422"/>
                  <a:pt x="866714" y="290283"/>
                  <a:pt x="877988" y="290283"/>
                </a:cubicBezTo>
                <a:close/>
                <a:moveTo>
                  <a:pt x="829211" y="290283"/>
                </a:moveTo>
                <a:cubicBezTo>
                  <a:pt x="840485" y="290283"/>
                  <a:pt x="849624" y="299422"/>
                  <a:pt x="849624" y="310696"/>
                </a:cubicBezTo>
                <a:cubicBezTo>
                  <a:pt x="849624" y="321970"/>
                  <a:pt x="840485" y="331108"/>
                  <a:pt x="829211" y="331108"/>
                </a:cubicBezTo>
                <a:cubicBezTo>
                  <a:pt x="817937" y="331108"/>
                  <a:pt x="808798" y="321970"/>
                  <a:pt x="808798" y="310696"/>
                </a:cubicBezTo>
                <a:cubicBezTo>
                  <a:pt x="808798" y="299422"/>
                  <a:pt x="817937" y="290283"/>
                  <a:pt x="829211" y="290283"/>
                </a:cubicBezTo>
                <a:close/>
                <a:moveTo>
                  <a:pt x="780434" y="290283"/>
                </a:moveTo>
                <a:cubicBezTo>
                  <a:pt x="791708" y="290283"/>
                  <a:pt x="800847" y="299422"/>
                  <a:pt x="800847" y="310696"/>
                </a:cubicBezTo>
                <a:cubicBezTo>
                  <a:pt x="800847" y="321970"/>
                  <a:pt x="791708" y="331108"/>
                  <a:pt x="780434" y="331108"/>
                </a:cubicBezTo>
                <a:cubicBezTo>
                  <a:pt x="769160" y="331108"/>
                  <a:pt x="760021" y="321970"/>
                  <a:pt x="760021" y="310696"/>
                </a:cubicBezTo>
                <a:cubicBezTo>
                  <a:pt x="760021" y="299422"/>
                  <a:pt x="769160" y="290283"/>
                  <a:pt x="780434" y="290283"/>
                </a:cubicBezTo>
                <a:close/>
                <a:moveTo>
                  <a:pt x="731657" y="290283"/>
                </a:moveTo>
                <a:cubicBezTo>
                  <a:pt x="742931" y="290283"/>
                  <a:pt x="752070" y="299422"/>
                  <a:pt x="752070" y="310696"/>
                </a:cubicBezTo>
                <a:cubicBezTo>
                  <a:pt x="752070" y="321970"/>
                  <a:pt x="742931" y="331108"/>
                  <a:pt x="731657" y="331108"/>
                </a:cubicBezTo>
                <a:cubicBezTo>
                  <a:pt x="720383" y="331108"/>
                  <a:pt x="711244" y="321970"/>
                  <a:pt x="711244" y="310696"/>
                </a:cubicBezTo>
                <a:cubicBezTo>
                  <a:pt x="711244" y="299422"/>
                  <a:pt x="720383" y="290283"/>
                  <a:pt x="731657" y="290283"/>
                </a:cubicBezTo>
                <a:close/>
                <a:moveTo>
                  <a:pt x="682880" y="290283"/>
                </a:moveTo>
                <a:cubicBezTo>
                  <a:pt x="694153" y="290283"/>
                  <a:pt x="703293" y="299422"/>
                  <a:pt x="703293" y="310696"/>
                </a:cubicBezTo>
                <a:cubicBezTo>
                  <a:pt x="703293" y="321970"/>
                  <a:pt x="694153" y="331108"/>
                  <a:pt x="682880" y="331108"/>
                </a:cubicBezTo>
                <a:cubicBezTo>
                  <a:pt x="671606" y="331108"/>
                  <a:pt x="662467" y="321970"/>
                  <a:pt x="662467" y="310696"/>
                </a:cubicBezTo>
                <a:cubicBezTo>
                  <a:pt x="662467" y="299422"/>
                  <a:pt x="671606" y="290283"/>
                  <a:pt x="682880" y="290283"/>
                </a:cubicBezTo>
                <a:close/>
                <a:moveTo>
                  <a:pt x="634103" y="290283"/>
                </a:moveTo>
                <a:cubicBezTo>
                  <a:pt x="645377" y="290283"/>
                  <a:pt x="654516" y="299422"/>
                  <a:pt x="654516" y="310696"/>
                </a:cubicBezTo>
                <a:cubicBezTo>
                  <a:pt x="654516" y="321970"/>
                  <a:pt x="645377" y="331108"/>
                  <a:pt x="634103" y="331108"/>
                </a:cubicBezTo>
                <a:cubicBezTo>
                  <a:pt x="622829" y="331108"/>
                  <a:pt x="613690" y="321970"/>
                  <a:pt x="613690" y="310696"/>
                </a:cubicBezTo>
                <a:cubicBezTo>
                  <a:pt x="613690" y="299422"/>
                  <a:pt x="622829" y="290283"/>
                  <a:pt x="634103" y="290283"/>
                </a:cubicBezTo>
                <a:close/>
                <a:moveTo>
                  <a:pt x="585326" y="290283"/>
                </a:moveTo>
                <a:cubicBezTo>
                  <a:pt x="596599" y="290283"/>
                  <a:pt x="605738" y="299422"/>
                  <a:pt x="605738" y="310696"/>
                </a:cubicBezTo>
                <a:cubicBezTo>
                  <a:pt x="605738" y="321970"/>
                  <a:pt x="596599" y="331108"/>
                  <a:pt x="585326" y="331108"/>
                </a:cubicBezTo>
                <a:cubicBezTo>
                  <a:pt x="574052" y="331108"/>
                  <a:pt x="564913" y="321970"/>
                  <a:pt x="564913" y="310696"/>
                </a:cubicBezTo>
                <a:cubicBezTo>
                  <a:pt x="564913" y="299422"/>
                  <a:pt x="574052" y="290283"/>
                  <a:pt x="585326" y="290283"/>
                </a:cubicBezTo>
                <a:close/>
                <a:moveTo>
                  <a:pt x="536549" y="290283"/>
                </a:moveTo>
                <a:cubicBezTo>
                  <a:pt x="547822" y="290283"/>
                  <a:pt x="556961" y="299422"/>
                  <a:pt x="556961" y="310696"/>
                </a:cubicBezTo>
                <a:cubicBezTo>
                  <a:pt x="556961" y="321970"/>
                  <a:pt x="547822" y="331108"/>
                  <a:pt x="536549" y="331108"/>
                </a:cubicBezTo>
                <a:cubicBezTo>
                  <a:pt x="525275" y="331108"/>
                  <a:pt x="516136" y="321970"/>
                  <a:pt x="516136" y="310696"/>
                </a:cubicBezTo>
                <a:cubicBezTo>
                  <a:pt x="516136" y="299422"/>
                  <a:pt x="525275" y="290283"/>
                  <a:pt x="536549" y="290283"/>
                </a:cubicBezTo>
                <a:close/>
                <a:moveTo>
                  <a:pt x="487772" y="290283"/>
                </a:moveTo>
                <a:cubicBezTo>
                  <a:pt x="499045" y="290283"/>
                  <a:pt x="508184" y="299422"/>
                  <a:pt x="508184" y="310696"/>
                </a:cubicBezTo>
                <a:cubicBezTo>
                  <a:pt x="508184" y="321970"/>
                  <a:pt x="499045" y="331108"/>
                  <a:pt x="487772" y="331108"/>
                </a:cubicBezTo>
                <a:cubicBezTo>
                  <a:pt x="476498" y="331108"/>
                  <a:pt x="467359" y="321970"/>
                  <a:pt x="467359" y="310696"/>
                </a:cubicBezTo>
                <a:cubicBezTo>
                  <a:pt x="467359" y="299422"/>
                  <a:pt x="476498" y="290283"/>
                  <a:pt x="487772" y="290283"/>
                </a:cubicBezTo>
                <a:close/>
                <a:moveTo>
                  <a:pt x="438994" y="290283"/>
                </a:moveTo>
                <a:cubicBezTo>
                  <a:pt x="450268" y="290283"/>
                  <a:pt x="459407" y="299422"/>
                  <a:pt x="459407" y="310696"/>
                </a:cubicBezTo>
                <a:cubicBezTo>
                  <a:pt x="459407" y="321970"/>
                  <a:pt x="450268" y="331108"/>
                  <a:pt x="438994" y="331108"/>
                </a:cubicBezTo>
                <a:cubicBezTo>
                  <a:pt x="427721" y="331108"/>
                  <a:pt x="418582" y="321970"/>
                  <a:pt x="418582" y="310696"/>
                </a:cubicBezTo>
                <a:cubicBezTo>
                  <a:pt x="418582" y="299422"/>
                  <a:pt x="427721" y="290283"/>
                  <a:pt x="438994" y="290283"/>
                </a:cubicBezTo>
                <a:close/>
                <a:moveTo>
                  <a:pt x="390217" y="290283"/>
                </a:moveTo>
                <a:cubicBezTo>
                  <a:pt x="401491" y="290283"/>
                  <a:pt x="410630" y="299422"/>
                  <a:pt x="410630" y="310696"/>
                </a:cubicBezTo>
                <a:cubicBezTo>
                  <a:pt x="410630" y="321970"/>
                  <a:pt x="401491" y="331108"/>
                  <a:pt x="390217" y="331108"/>
                </a:cubicBezTo>
                <a:cubicBezTo>
                  <a:pt x="378944" y="331108"/>
                  <a:pt x="369805" y="321970"/>
                  <a:pt x="369805" y="310696"/>
                </a:cubicBezTo>
                <a:cubicBezTo>
                  <a:pt x="369805" y="299422"/>
                  <a:pt x="378944" y="290283"/>
                  <a:pt x="390217" y="290283"/>
                </a:cubicBezTo>
                <a:close/>
                <a:moveTo>
                  <a:pt x="341440" y="290283"/>
                </a:moveTo>
                <a:cubicBezTo>
                  <a:pt x="352714" y="290283"/>
                  <a:pt x="361853" y="299422"/>
                  <a:pt x="361853" y="310696"/>
                </a:cubicBezTo>
                <a:cubicBezTo>
                  <a:pt x="361853" y="321970"/>
                  <a:pt x="352714" y="331108"/>
                  <a:pt x="341440" y="331108"/>
                </a:cubicBezTo>
                <a:cubicBezTo>
                  <a:pt x="330166" y="331108"/>
                  <a:pt x="321028" y="321970"/>
                  <a:pt x="321028" y="310696"/>
                </a:cubicBezTo>
                <a:cubicBezTo>
                  <a:pt x="321028" y="299422"/>
                  <a:pt x="330166" y="290283"/>
                  <a:pt x="341440" y="290283"/>
                </a:cubicBezTo>
                <a:close/>
                <a:moveTo>
                  <a:pt x="292663" y="290283"/>
                </a:moveTo>
                <a:cubicBezTo>
                  <a:pt x="303937" y="290283"/>
                  <a:pt x="313076" y="299422"/>
                  <a:pt x="313076" y="310696"/>
                </a:cubicBezTo>
                <a:cubicBezTo>
                  <a:pt x="313076" y="321970"/>
                  <a:pt x="303937" y="331108"/>
                  <a:pt x="292663" y="331108"/>
                </a:cubicBezTo>
                <a:cubicBezTo>
                  <a:pt x="281389" y="331108"/>
                  <a:pt x="272251" y="321970"/>
                  <a:pt x="272251" y="310696"/>
                </a:cubicBezTo>
                <a:cubicBezTo>
                  <a:pt x="272251" y="299422"/>
                  <a:pt x="281389" y="290283"/>
                  <a:pt x="292663" y="290283"/>
                </a:cubicBezTo>
                <a:close/>
                <a:moveTo>
                  <a:pt x="243886" y="290283"/>
                </a:moveTo>
                <a:cubicBezTo>
                  <a:pt x="255160" y="290283"/>
                  <a:pt x="264299" y="299422"/>
                  <a:pt x="264299" y="310696"/>
                </a:cubicBezTo>
                <a:cubicBezTo>
                  <a:pt x="264299" y="321970"/>
                  <a:pt x="255160" y="331108"/>
                  <a:pt x="243886" y="331108"/>
                </a:cubicBezTo>
                <a:cubicBezTo>
                  <a:pt x="232612" y="331108"/>
                  <a:pt x="223473" y="321970"/>
                  <a:pt x="223473" y="310696"/>
                </a:cubicBezTo>
                <a:cubicBezTo>
                  <a:pt x="223473" y="299422"/>
                  <a:pt x="232612" y="290283"/>
                  <a:pt x="243886" y="290283"/>
                </a:cubicBezTo>
                <a:close/>
                <a:moveTo>
                  <a:pt x="195109" y="290283"/>
                </a:moveTo>
                <a:cubicBezTo>
                  <a:pt x="206383" y="290283"/>
                  <a:pt x="215522" y="299422"/>
                  <a:pt x="215522" y="310696"/>
                </a:cubicBezTo>
                <a:cubicBezTo>
                  <a:pt x="215522" y="321970"/>
                  <a:pt x="206383" y="331108"/>
                  <a:pt x="195109" y="331108"/>
                </a:cubicBezTo>
                <a:cubicBezTo>
                  <a:pt x="183835" y="331108"/>
                  <a:pt x="174696" y="321970"/>
                  <a:pt x="174696" y="310696"/>
                </a:cubicBezTo>
                <a:cubicBezTo>
                  <a:pt x="174696" y="299422"/>
                  <a:pt x="183835" y="290283"/>
                  <a:pt x="195109" y="290283"/>
                </a:cubicBezTo>
                <a:close/>
                <a:moveTo>
                  <a:pt x="146332" y="290283"/>
                </a:moveTo>
                <a:cubicBezTo>
                  <a:pt x="157606" y="290283"/>
                  <a:pt x="166745" y="299422"/>
                  <a:pt x="166745" y="310696"/>
                </a:cubicBezTo>
                <a:cubicBezTo>
                  <a:pt x="166745" y="321970"/>
                  <a:pt x="157606" y="331108"/>
                  <a:pt x="146332" y="331108"/>
                </a:cubicBezTo>
                <a:cubicBezTo>
                  <a:pt x="135058" y="331108"/>
                  <a:pt x="125919" y="321970"/>
                  <a:pt x="125919" y="310696"/>
                </a:cubicBezTo>
                <a:cubicBezTo>
                  <a:pt x="125919" y="299422"/>
                  <a:pt x="135058" y="290283"/>
                  <a:pt x="146332" y="290283"/>
                </a:cubicBezTo>
                <a:close/>
                <a:moveTo>
                  <a:pt x="97555" y="290283"/>
                </a:moveTo>
                <a:cubicBezTo>
                  <a:pt x="108829" y="290283"/>
                  <a:pt x="117968" y="299422"/>
                  <a:pt x="117968" y="310696"/>
                </a:cubicBezTo>
                <a:cubicBezTo>
                  <a:pt x="117968" y="321970"/>
                  <a:pt x="108829" y="331108"/>
                  <a:pt x="97555" y="331108"/>
                </a:cubicBezTo>
                <a:cubicBezTo>
                  <a:pt x="86281" y="331108"/>
                  <a:pt x="77142" y="321970"/>
                  <a:pt x="77142" y="310696"/>
                </a:cubicBezTo>
                <a:cubicBezTo>
                  <a:pt x="77142" y="299422"/>
                  <a:pt x="86281" y="290283"/>
                  <a:pt x="97555" y="290283"/>
                </a:cubicBezTo>
                <a:close/>
                <a:moveTo>
                  <a:pt x="48778" y="290283"/>
                </a:moveTo>
                <a:cubicBezTo>
                  <a:pt x="60052" y="290283"/>
                  <a:pt x="69191" y="299422"/>
                  <a:pt x="69191" y="310696"/>
                </a:cubicBezTo>
                <a:cubicBezTo>
                  <a:pt x="69191" y="321970"/>
                  <a:pt x="60052" y="331108"/>
                  <a:pt x="48778" y="331108"/>
                </a:cubicBezTo>
                <a:cubicBezTo>
                  <a:pt x="37504" y="331108"/>
                  <a:pt x="28365" y="321970"/>
                  <a:pt x="28365" y="310696"/>
                </a:cubicBezTo>
                <a:cubicBezTo>
                  <a:pt x="28365" y="299422"/>
                  <a:pt x="37504" y="290283"/>
                  <a:pt x="48778" y="290283"/>
                </a:cubicBezTo>
                <a:close/>
                <a:moveTo>
                  <a:pt x="2" y="290283"/>
                </a:moveTo>
                <a:cubicBezTo>
                  <a:pt x="11275" y="290283"/>
                  <a:pt x="20414" y="299422"/>
                  <a:pt x="20414" y="310696"/>
                </a:cubicBezTo>
                <a:cubicBezTo>
                  <a:pt x="20414" y="321970"/>
                  <a:pt x="11275" y="331108"/>
                  <a:pt x="2" y="331108"/>
                </a:cubicBezTo>
                <a:lnTo>
                  <a:pt x="0" y="331107"/>
                </a:lnTo>
                <a:lnTo>
                  <a:pt x="0" y="290284"/>
                </a:lnTo>
                <a:close/>
                <a:moveTo>
                  <a:pt x="975542" y="236197"/>
                </a:moveTo>
                <a:lnTo>
                  <a:pt x="982755" y="237653"/>
                </a:lnTo>
                <a:lnTo>
                  <a:pt x="972775" y="276464"/>
                </a:lnTo>
                <a:lnTo>
                  <a:pt x="967596" y="275418"/>
                </a:lnTo>
                <a:cubicBezTo>
                  <a:pt x="960270" y="272320"/>
                  <a:pt x="955129" y="265065"/>
                  <a:pt x="955129" y="256609"/>
                </a:cubicBezTo>
                <a:cubicBezTo>
                  <a:pt x="955129" y="245336"/>
                  <a:pt x="964268" y="236197"/>
                  <a:pt x="975542" y="236197"/>
                </a:cubicBezTo>
                <a:close/>
                <a:moveTo>
                  <a:pt x="926765" y="236197"/>
                </a:moveTo>
                <a:cubicBezTo>
                  <a:pt x="938039" y="236197"/>
                  <a:pt x="947178" y="245336"/>
                  <a:pt x="947178" y="256609"/>
                </a:cubicBezTo>
                <a:cubicBezTo>
                  <a:pt x="947178" y="267883"/>
                  <a:pt x="938039" y="277022"/>
                  <a:pt x="926765" y="277022"/>
                </a:cubicBezTo>
                <a:cubicBezTo>
                  <a:pt x="915491" y="277022"/>
                  <a:pt x="906352" y="267883"/>
                  <a:pt x="906352" y="256609"/>
                </a:cubicBezTo>
                <a:cubicBezTo>
                  <a:pt x="906352" y="245336"/>
                  <a:pt x="915491" y="236197"/>
                  <a:pt x="926765" y="236197"/>
                </a:cubicBezTo>
                <a:close/>
                <a:moveTo>
                  <a:pt x="877988" y="236197"/>
                </a:moveTo>
                <a:cubicBezTo>
                  <a:pt x="889262" y="236197"/>
                  <a:pt x="898401" y="245336"/>
                  <a:pt x="898401" y="256609"/>
                </a:cubicBezTo>
                <a:cubicBezTo>
                  <a:pt x="898401" y="267883"/>
                  <a:pt x="889262" y="277022"/>
                  <a:pt x="877988" y="277022"/>
                </a:cubicBezTo>
                <a:cubicBezTo>
                  <a:pt x="866714" y="277022"/>
                  <a:pt x="857575" y="267883"/>
                  <a:pt x="857575" y="256609"/>
                </a:cubicBezTo>
                <a:cubicBezTo>
                  <a:pt x="857575" y="245336"/>
                  <a:pt x="866714" y="236197"/>
                  <a:pt x="877988" y="236197"/>
                </a:cubicBezTo>
                <a:close/>
                <a:moveTo>
                  <a:pt x="829211" y="236197"/>
                </a:moveTo>
                <a:cubicBezTo>
                  <a:pt x="840485" y="236197"/>
                  <a:pt x="849624" y="245336"/>
                  <a:pt x="849624" y="256609"/>
                </a:cubicBezTo>
                <a:cubicBezTo>
                  <a:pt x="849624" y="267883"/>
                  <a:pt x="840485" y="277022"/>
                  <a:pt x="829211" y="277022"/>
                </a:cubicBezTo>
                <a:cubicBezTo>
                  <a:pt x="817937" y="277022"/>
                  <a:pt x="808798" y="267883"/>
                  <a:pt x="808798" y="256609"/>
                </a:cubicBezTo>
                <a:cubicBezTo>
                  <a:pt x="808798" y="245336"/>
                  <a:pt x="817937" y="236197"/>
                  <a:pt x="829211" y="236197"/>
                </a:cubicBezTo>
                <a:close/>
                <a:moveTo>
                  <a:pt x="780434" y="236197"/>
                </a:moveTo>
                <a:cubicBezTo>
                  <a:pt x="791708" y="236197"/>
                  <a:pt x="800847" y="245336"/>
                  <a:pt x="800847" y="256609"/>
                </a:cubicBezTo>
                <a:cubicBezTo>
                  <a:pt x="800847" y="267883"/>
                  <a:pt x="791708" y="277022"/>
                  <a:pt x="780434" y="277022"/>
                </a:cubicBezTo>
                <a:cubicBezTo>
                  <a:pt x="769160" y="277022"/>
                  <a:pt x="760021" y="267883"/>
                  <a:pt x="760021" y="256609"/>
                </a:cubicBezTo>
                <a:cubicBezTo>
                  <a:pt x="760021" y="245336"/>
                  <a:pt x="769160" y="236197"/>
                  <a:pt x="780434" y="236197"/>
                </a:cubicBezTo>
                <a:close/>
                <a:moveTo>
                  <a:pt x="731657" y="236197"/>
                </a:moveTo>
                <a:cubicBezTo>
                  <a:pt x="742931" y="236197"/>
                  <a:pt x="752070" y="245336"/>
                  <a:pt x="752070" y="256609"/>
                </a:cubicBezTo>
                <a:cubicBezTo>
                  <a:pt x="752070" y="267883"/>
                  <a:pt x="742931" y="277022"/>
                  <a:pt x="731657" y="277022"/>
                </a:cubicBezTo>
                <a:cubicBezTo>
                  <a:pt x="720383" y="277022"/>
                  <a:pt x="711244" y="267883"/>
                  <a:pt x="711244" y="256609"/>
                </a:cubicBezTo>
                <a:cubicBezTo>
                  <a:pt x="711244" y="245336"/>
                  <a:pt x="720383" y="236197"/>
                  <a:pt x="731657" y="236197"/>
                </a:cubicBezTo>
                <a:close/>
                <a:moveTo>
                  <a:pt x="682880" y="236197"/>
                </a:moveTo>
                <a:cubicBezTo>
                  <a:pt x="694153" y="236197"/>
                  <a:pt x="703293" y="245336"/>
                  <a:pt x="703293" y="256609"/>
                </a:cubicBezTo>
                <a:cubicBezTo>
                  <a:pt x="703293" y="267883"/>
                  <a:pt x="694153" y="277022"/>
                  <a:pt x="682880" y="277022"/>
                </a:cubicBezTo>
                <a:cubicBezTo>
                  <a:pt x="671606" y="277022"/>
                  <a:pt x="662467" y="267883"/>
                  <a:pt x="662467" y="256609"/>
                </a:cubicBezTo>
                <a:cubicBezTo>
                  <a:pt x="662467" y="245336"/>
                  <a:pt x="671606" y="236197"/>
                  <a:pt x="682880" y="236197"/>
                </a:cubicBezTo>
                <a:close/>
                <a:moveTo>
                  <a:pt x="634103" y="236197"/>
                </a:moveTo>
                <a:cubicBezTo>
                  <a:pt x="645377" y="236197"/>
                  <a:pt x="654516" y="245336"/>
                  <a:pt x="654516" y="256609"/>
                </a:cubicBezTo>
                <a:cubicBezTo>
                  <a:pt x="654516" y="267883"/>
                  <a:pt x="645377" y="277022"/>
                  <a:pt x="634103" y="277022"/>
                </a:cubicBezTo>
                <a:cubicBezTo>
                  <a:pt x="622829" y="277022"/>
                  <a:pt x="613690" y="267883"/>
                  <a:pt x="613690" y="256609"/>
                </a:cubicBezTo>
                <a:cubicBezTo>
                  <a:pt x="613690" y="245336"/>
                  <a:pt x="622829" y="236197"/>
                  <a:pt x="634103" y="236197"/>
                </a:cubicBezTo>
                <a:close/>
                <a:moveTo>
                  <a:pt x="585326" y="236197"/>
                </a:moveTo>
                <a:cubicBezTo>
                  <a:pt x="596599" y="236197"/>
                  <a:pt x="605738" y="245336"/>
                  <a:pt x="605738" y="256609"/>
                </a:cubicBezTo>
                <a:cubicBezTo>
                  <a:pt x="605738" y="267883"/>
                  <a:pt x="596599" y="277022"/>
                  <a:pt x="585326" y="277022"/>
                </a:cubicBezTo>
                <a:cubicBezTo>
                  <a:pt x="574052" y="277022"/>
                  <a:pt x="564913" y="267883"/>
                  <a:pt x="564913" y="256609"/>
                </a:cubicBezTo>
                <a:cubicBezTo>
                  <a:pt x="564913" y="245336"/>
                  <a:pt x="574052" y="236197"/>
                  <a:pt x="585326" y="236197"/>
                </a:cubicBezTo>
                <a:close/>
                <a:moveTo>
                  <a:pt x="536549" y="236197"/>
                </a:moveTo>
                <a:cubicBezTo>
                  <a:pt x="547822" y="236197"/>
                  <a:pt x="556961" y="245336"/>
                  <a:pt x="556961" y="256609"/>
                </a:cubicBezTo>
                <a:cubicBezTo>
                  <a:pt x="556961" y="267883"/>
                  <a:pt x="547822" y="277022"/>
                  <a:pt x="536549" y="277022"/>
                </a:cubicBezTo>
                <a:cubicBezTo>
                  <a:pt x="525275" y="277022"/>
                  <a:pt x="516136" y="267883"/>
                  <a:pt x="516136" y="256609"/>
                </a:cubicBezTo>
                <a:cubicBezTo>
                  <a:pt x="516136" y="245336"/>
                  <a:pt x="525275" y="236197"/>
                  <a:pt x="536549" y="236197"/>
                </a:cubicBezTo>
                <a:close/>
                <a:moveTo>
                  <a:pt x="487772" y="236197"/>
                </a:moveTo>
                <a:cubicBezTo>
                  <a:pt x="499045" y="236197"/>
                  <a:pt x="508184" y="245336"/>
                  <a:pt x="508184" y="256609"/>
                </a:cubicBezTo>
                <a:cubicBezTo>
                  <a:pt x="508184" y="267883"/>
                  <a:pt x="499045" y="277022"/>
                  <a:pt x="487772" y="277022"/>
                </a:cubicBezTo>
                <a:cubicBezTo>
                  <a:pt x="476498" y="277022"/>
                  <a:pt x="467359" y="267883"/>
                  <a:pt x="467359" y="256609"/>
                </a:cubicBezTo>
                <a:cubicBezTo>
                  <a:pt x="467359" y="245336"/>
                  <a:pt x="476498" y="236197"/>
                  <a:pt x="487772" y="236197"/>
                </a:cubicBezTo>
                <a:close/>
                <a:moveTo>
                  <a:pt x="438994" y="236197"/>
                </a:moveTo>
                <a:cubicBezTo>
                  <a:pt x="450268" y="236197"/>
                  <a:pt x="459407" y="245336"/>
                  <a:pt x="459407" y="256609"/>
                </a:cubicBezTo>
                <a:cubicBezTo>
                  <a:pt x="459407" y="267883"/>
                  <a:pt x="450268" y="277022"/>
                  <a:pt x="438994" y="277022"/>
                </a:cubicBezTo>
                <a:cubicBezTo>
                  <a:pt x="427721" y="277022"/>
                  <a:pt x="418582" y="267883"/>
                  <a:pt x="418582" y="256609"/>
                </a:cubicBezTo>
                <a:cubicBezTo>
                  <a:pt x="418582" y="245336"/>
                  <a:pt x="427721" y="236197"/>
                  <a:pt x="438994" y="236197"/>
                </a:cubicBezTo>
                <a:close/>
                <a:moveTo>
                  <a:pt x="390217" y="236197"/>
                </a:moveTo>
                <a:cubicBezTo>
                  <a:pt x="401491" y="236197"/>
                  <a:pt x="410630" y="245336"/>
                  <a:pt x="410630" y="256609"/>
                </a:cubicBezTo>
                <a:cubicBezTo>
                  <a:pt x="410630" y="267883"/>
                  <a:pt x="401491" y="277022"/>
                  <a:pt x="390217" y="277022"/>
                </a:cubicBezTo>
                <a:cubicBezTo>
                  <a:pt x="378944" y="277022"/>
                  <a:pt x="369805" y="267883"/>
                  <a:pt x="369805" y="256609"/>
                </a:cubicBezTo>
                <a:cubicBezTo>
                  <a:pt x="369805" y="245336"/>
                  <a:pt x="378944" y="236197"/>
                  <a:pt x="390217" y="236197"/>
                </a:cubicBezTo>
                <a:close/>
                <a:moveTo>
                  <a:pt x="341440" y="236197"/>
                </a:moveTo>
                <a:cubicBezTo>
                  <a:pt x="352714" y="236197"/>
                  <a:pt x="361853" y="245336"/>
                  <a:pt x="361853" y="256609"/>
                </a:cubicBezTo>
                <a:cubicBezTo>
                  <a:pt x="361853" y="267883"/>
                  <a:pt x="352714" y="277022"/>
                  <a:pt x="341440" y="277022"/>
                </a:cubicBezTo>
                <a:cubicBezTo>
                  <a:pt x="330166" y="277022"/>
                  <a:pt x="321028" y="267883"/>
                  <a:pt x="321028" y="256609"/>
                </a:cubicBezTo>
                <a:cubicBezTo>
                  <a:pt x="321028" y="245336"/>
                  <a:pt x="330166" y="236197"/>
                  <a:pt x="341440" y="236197"/>
                </a:cubicBezTo>
                <a:close/>
                <a:moveTo>
                  <a:pt x="292663" y="236197"/>
                </a:moveTo>
                <a:cubicBezTo>
                  <a:pt x="303937" y="236197"/>
                  <a:pt x="313076" y="245336"/>
                  <a:pt x="313076" y="256609"/>
                </a:cubicBezTo>
                <a:cubicBezTo>
                  <a:pt x="313076" y="267883"/>
                  <a:pt x="303937" y="277022"/>
                  <a:pt x="292663" y="277022"/>
                </a:cubicBezTo>
                <a:cubicBezTo>
                  <a:pt x="281389" y="277022"/>
                  <a:pt x="272251" y="267883"/>
                  <a:pt x="272251" y="256609"/>
                </a:cubicBezTo>
                <a:cubicBezTo>
                  <a:pt x="272251" y="245336"/>
                  <a:pt x="281389" y="236197"/>
                  <a:pt x="292663" y="236197"/>
                </a:cubicBezTo>
                <a:close/>
                <a:moveTo>
                  <a:pt x="243886" y="236197"/>
                </a:moveTo>
                <a:cubicBezTo>
                  <a:pt x="255160" y="236197"/>
                  <a:pt x="264299" y="245336"/>
                  <a:pt x="264299" y="256609"/>
                </a:cubicBezTo>
                <a:cubicBezTo>
                  <a:pt x="264299" y="267883"/>
                  <a:pt x="255160" y="277022"/>
                  <a:pt x="243886" y="277022"/>
                </a:cubicBezTo>
                <a:cubicBezTo>
                  <a:pt x="232612" y="277022"/>
                  <a:pt x="223473" y="267883"/>
                  <a:pt x="223473" y="256609"/>
                </a:cubicBezTo>
                <a:cubicBezTo>
                  <a:pt x="223473" y="245336"/>
                  <a:pt x="232612" y="236197"/>
                  <a:pt x="243886" y="236197"/>
                </a:cubicBezTo>
                <a:close/>
                <a:moveTo>
                  <a:pt x="195109" y="236197"/>
                </a:moveTo>
                <a:cubicBezTo>
                  <a:pt x="206383" y="236197"/>
                  <a:pt x="215522" y="245336"/>
                  <a:pt x="215522" y="256609"/>
                </a:cubicBezTo>
                <a:cubicBezTo>
                  <a:pt x="215522" y="267883"/>
                  <a:pt x="206383" y="277022"/>
                  <a:pt x="195109" y="277022"/>
                </a:cubicBezTo>
                <a:cubicBezTo>
                  <a:pt x="183835" y="277022"/>
                  <a:pt x="174696" y="267883"/>
                  <a:pt x="174696" y="256609"/>
                </a:cubicBezTo>
                <a:cubicBezTo>
                  <a:pt x="174696" y="245336"/>
                  <a:pt x="183835" y="236197"/>
                  <a:pt x="195109" y="236197"/>
                </a:cubicBezTo>
                <a:close/>
                <a:moveTo>
                  <a:pt x="146332" y="236197"/>
                </a:moveTo>
                <a:cubicBezTo>
                  <a:pt x="157606" y="236197"/>
                  <a:pt x="166745" y="245336"/>
                  <a:pt x="166745" y="256609"/>
                </a:cubicBezTo>
                <a:cubicBezTo>
                  <a:pt x="166745" y="267883"/>
                  <a:pt x="157606" y="277022"/>
                  <a:pt x="146332" y="277022"/>
                </a:cubicBezTo>
                <a:cubicBezTo>
                  <a:pt x="135058" y="277022"/>
                  <a:pt x="125919" y="267883"/>
                  <a:pt x="125919" y="256609"/>
                </a:cubicBezTo>
                <a:cubicBezTo>
                  <a:pt x="125919" y="245336"/>
                  <a:pt x="135058" y="236197"/>
                  <a:pt x="146332" y="236197"/>
                </a:cubicBezTo>
                <a:close/>
                <a:moveTo>
                  <a:pt x="97555" y="236197"/>
                </a:moveTo>
                <a:cubicBezTo>
                  <a:pt x="108829" y="236197"/>
                  <a:pt x="117968" y="245336"/>
                  <a:pt x="117968" y="256609"/>
                </a:cubicBezTo>
                <a:cubicBezTo>
                  <a:pt x="117968" y="267883"/>
                  <a:pt x="108829" y="277022"/>
                  <a:pt x="97555" y="277022"/>
                </a:cubicBezTo>
                <a:cubicBezTo>
                  <a:pt x="86281" y="277022"/>
                  <a:pt x="77142" y="267883"/>
                  <a:pt x="77142" y="256609"/>
                </a:cubicBezTo>
                <a:cubicBezTo>
                  <a:pt x="77142" y="245336"/>
                  <a:pt x="86281" y="236197"/>
                  <a:pt x="97555" y="236197"/>
                </a:cubicBezTo>
                <a:close/>
                <a:moveTo>
                  <a:pt x="48778" y="236197"/>
                </a:moveTo>
                <a:cubicBezTo>
                  <a:pt x="60052" y="236197"/>
                  <a:pt x="69191" y="245336"/>
                  <a:pt x="69191" y="256609"/>
                </a:cubicBezTo>
                <a:cubicBezTo>
                  <a:pt x="69191" y="267883"/>
                  <a:pt x="60052" y="277022"/>
                  <a:pt x="48778" y="277022"/>
                </a:cubicBezTo>
                <a:cubicBezTo>
                  <a:pt x="37504" y="277022"/>
                  <a:pt x="28365" y="267883"/>
                  <a:pt x="28365" y="256609"/>
                </a:cubicBezTo>
                <a:cubicBezTo>
                  <a:pt x="28365" y="245336"/>
                  <a:pt x="37504" y="236197"/>
                  <a:pt x="48778" y="236197"/>
                </a:cubicBezTo>
                <a:close/>
                <a:moveTo>
                  <a:pt x="2" y="236197"/>
                </a:moveTo>
                <a:cubicBezTo>
                  <a:pt x="11275" y="236197"/>
                  <a:pt x="20414" y="245336"/>
                  <a:pt x="20414" y="256609"/>
                </a:cubicBezTo>
                <a:cubicBezTo>
                  <a:pt x="20414" y="267883"/>
                  <a:pt x="11275" y="277022"/>
                  <a:pt x="2" y="277022"/>
                </a:cubicBezTo>
                <a:lnTo>
                  <a:pt x="0" y="277021"/>
                </a:lnTo>
                <a:lnTo>
                  <a:pt x="0" y="236198"/>
                </a:lnTo>
                <a:close/>
                <a:moveTo>
                  <a:pt x="975542" y="182110"/>
                </a:moveTo>
                <a:cubicBezTo>
                  <a:pt x="981179" y="182110"/>
                  <a:pt x="986282" y="184395"/>
                  <a:pt x="989976" y="188089"/>
                </a:cubicBezTo>
                <a:lnTo>
                  <a:pt x="992557" y="194320"/>
                </a:lnTo>
                <a:lnTo>
                  <a:pt x="990601" y="207139"/>
                </a:lnTo>
                <a:lnTo>
                  <a:pt x="987678" y="218507"/>
                </a:lnTo>
                <a:lnTo>
                  <a:pt x="983488" y="221332"/>
                </a:lnTo>
                <a:cubicBezTo>
                  <a:pt x="981046" y="222365"/>
                  <a:pt x="978360" y="222936"/>
                  <a:pt x="975542" y="222936"/>
                </a:cubicBezTo>
                <a:cubicBezTo>
                  <a:pt x="964268" y="222936"/>
                  <a:pt x="955129" y="213797"/>
                  <a:pt x="955129" y="202523"/>
                </a:cubicBezTo>
                <a:cubicBezTo>
                  <a:pt x="955129" y="191250"/>
                  <a:pt x="964268" y="182110"/>
                  <a:pt x="975542" y="182110"/>
                </a:cubicBezTo>
                <a:close/>
                <a:moveTo>
                  <a:pt x="926765" y="182110"/>
                </a:moveTo>
                <a:cubicBezTo>
                  <a:pt x="938039" y="182110"/>
                  <a:pt x="947178" y="191250"/>
                  <a:pt x="947178" y="202523"/>
                </a:cubicBezTo>
                <a:cubicBezTo>
                  <a:pt x="947178" y="213797"/>
                  <a:pt x="938039" y="222936"/>
                  <a:pt x="926765" y="222936"/>
                </a:cubicBezTo>
                <a:cubicBezTo>
                  <a:pt x="915491" y="222936"/>
                  <a:pt x="906352" y="213797"/>
                  <a:pt x="906352" y="202523"/>
                </a:cubicBezTo>
                <a:cubicBezTo>
                  <a:pt x="906352" y="191250"/>
                  <a:pt x="915491" y="182110"/>
                  <a:pt x="926765" y="182110"/>
                </a:cubicBezTo>
                <a:close/>
                <a:moveTo>
                  <a:pt x="877988" y="182110"/>
                </a:moveTo>
                <a:cubicBezTo>
                  <a:pt x="889262" y="182110"/>
                  <a:pt x="898401" y="191250"/>
                  <a:pt x="898401" y="202523"/>
                </a:cubicBezTo>
                <a:cubicBezTo>
                  <a:pt x="898401" y="213797"/>
                  <a:pt x="889262" y="222936"/>
                  <a:pt x="877988" y="222936"/>
                </a:cubicBezTo>
                <a:cubicBezTo>
                  <a:pt x="866714" y="222936"/>
                  <a:pt x="857575" y="213797"/>
                  <a:pt x="857575" y="202523"/>
                </a:cubicBezTo>
                <a:cubicBezTo>
                  <a:pt x="857575" y="191250"/>
                  <a:pt x="866714" y="182110"/>
                  <a:pt x="877988" y="182110"/>
                </a:cubicBezTo>
                <a:close/>
                <a:moveTo>
                  <a:pt x="829211" y="182110"/>
                </a:moveTo>
                <a:cubicBezTo>
                  <a:pt x="840485" y="182110"/>
                  <a:pt x="849624" y="191250"/>
                  <a:pt x="849624" y="202523"/>
                </a:cubicBezTo>
                <a:cubicBezTo>
                  <a:pt x="849624" y="213797"/>
                  <a:pt x="840485" y="222936"/>
                  <a:pt x="829211" y="222936"/>
                </a:cubicBezTo>
                <a:cubicBezTo>
                  <a:pt x="817937" y="222936"/>
                  <a:pt x="808798" y="213797"/>
                  <a:pt x="808798" y="202523"/>
                </a:cubicBezTo>
                <a:cubicBezTo>
                  <a:pt x="808798" y="191250"/>
                  <a:pt x="817937" y="182110"/>
                  <a:pt x="829211" y="182110"/>
                </a:cubicBezTo>
                <a:close/>
                <a:moveTo>
                  <a:pt x="780434" y="182110"/>
                </a:moveTo>
                <a:cubicBezTo>
                  <a:pt x="791708" y="182110"/>
                  <a:pt x="800847" y="191250"/>
                  <a:pt x="800847" y="202523"/>
                </a:cubicBezTo>
                <a:cubicBezTo>
                  <a:pt x="800847" y="213797"/>
                  <a:pt x="791708" y="222936"/>
                  <a:pt x="780434" y="222936"/>
                </a:cubicBezTo>
                <a:cubicBezTo>
                  <a:pt x="769160" y="222936"/>
                  <a:pt x="760021" y="213797"/>
                  <a:pt x="760021" y="202523"/>
                </a:cubicBezTo>
                <a:cubicBezTo>
                  <a:pt x="760021" y="191250"/>
                  <a:pt x="769160" y="182110"/>
                  <a:pt x="780434" y="182110"/>
                </a:cubicBezTo>
                <a:close/>
                <a:moveTo>
                  <a:pt x="731657" y="182110"/>
                </a:moveTo>
                <a:cubicBezTo>
                  <a:pt x="742931" y="182110"/>
                  <a:pt x="752070" y="191250"/>
                  <a:pt x="752070" y="202523"/>
                </a:cubicBezTo>
                <a:cubicBezTo>
                  <a:pt x="752070" y="213797"/>
                  <a:pt x="742931" y="222936"/>
                  <a:pt x="731657" y="222936"/>
                </a:cubicBezTo>
                <a:cubicBezTo>
                  <a:pt x="720383" y="222936"/>
                  <a:pt x="711244" y="213797"/>
                  <a:pt x="711244" y="202523"/>
                </a:cubicBezTo>
                <a:cubicBezTo>
                  <a:pt x="711244" y="191250"/>
                  <a:pt x="720383" y="182110"/>
                  <a:pt x="731657" y="182110"/>
                </a:cubicBezTo>
                <a:close/>
                <a:moveTo>
                  <a:pt x="682880" y="182110"/>
                </a:moveTo>
                <a:cubicBezTo>
                  <a:pt x="694153" y="182110"/>
                  <a:pt x="703293" y="191250"/>
                  <a:pt x="703293" y="202523"/>
                </a:cubicBezTo>
                <a:cubicBezTo>
                  <a:pt x="703293" y="213797"/>
                  <a:pt x="694153" y="222936"/>
                  <a:pt x="682880" y="222936"/>
                </a:cubicBezTo>
                <a:cubicBezTo>
                  <a:pt x="671606" y="222936"/>
                  <a:pt x="662467" y="213797"/>
                  <a:pt x="662467" y="202523"/>
                </a:cubicBezTo>
                <a:cubicBezTo>
                  <a:pt x="662467" y="191250"/>
                  <a:pt x="671606" y="182110"/>
                  <a:pt x="682880" y="182110"/>
                </a:cubicBezTo>
                <a:close/>
                <a:moveTo>
                  <a:pt x="634103" y="182110"/>
                </a:moveTo>
                <a:cubicBezTo>
                  <a:pt x="645377" y="182110"/>
                  <a:pt x="654516" y="191250"/>
                  <a:pt x="654516" y="202523"/>
                </a:cubicBezTo>
                <a:cubicBezTo>
                  <a:pt x="654516" y="213797"/>
                  <a:pt x="645377" y="222936"/>
                  <a:pt x="634103" y="222936"/>
                </a:cubicBezTo>
                <a:cubicBezTo>
                  <a:pt x="622829" y="222936"/>
                  <a:pt x="613690" y="213797"/>
                  <a:pt x="613690" y="202523"/>
                </a:cubicBezTo>
                <a:cubicBezTo>
                  <a:pt x="613690" y="191250"/>
                  <a:pt x="622829" y="182110"/>
                  <a:pt x="634103" y="182110"/>
                </a:cubicBezTo>
                <a:close/>
                <a:moveTo>
                  <a:pt x="585326" y="182110"/>
                </a:moveTo>
                <a:cubicBezTo>
                  <a:pt x="596599" y="182110"/>
                  <a:pt x="605738" y="191250"/>
                  <a:pt x="605738" y="202523"/>
                </a:cubicBezTo>
                <a:cubicBezTo>
                  <a:pt x="605738" y="213797"/>
                  <a:pt x="596599" y="222936"/>
                  <a:pt x="585326" y="222936"/>
                </a:cubicBezTo>
                <a:cubicBezTo>
                  <a:pt x="574052" y="222936"/>
                  <a:pt x="564913" y="213797"/>
                  <a:pt x="564913" y="202523"/>
                </a:cubicBezTo>
                <a:cubicBezTo>
                  <a:pt x="564913" y="191250"/>
                  <a:pt x="574052" y="182110"/>
                  <a:pt x="585326" y="182110"/>
                </a:cubicBezTo>
                <a:close/>
                <a:moveTo>
                  <a:pt x="536549" y="182110"/>
                </a:moveTo>
                <a:cubicBezTo>
                  <a:pt x="547822" y="182110"/>
                  <a:pt x="556961" y="191250"/>
                  <a:pt x="556961" y="202523"/>
                </a:cubicBezTo>
                <a:cubicBezTo>
                  <a:pt x="556961" y="213797"/>
                  <a:pt x="547822" y="222936"/>
                  <a:pt x="536549" y="222936"/>
                </a:cubicBezTo>
                <a:cubicBezTo>
                  <a:pt x="525275" y="222936"/>
                  <a:pt x="516136" y="213797"/>
                  <a:pt x="516136" y="202523"/>
                </a:cubicBezTo>
                <a:cubicBezTo>
                  <a:pt x="516136" y="191250"/>
                  <a:pt x="525275" y="182110"/>
                  <a:pt x="536549" y="182110"/>
                </a:cubicBezTo>
                <a:close/>
                <a:moveTo>
                  <a:pt x="487772" y="182110"/>
                </a:moveTo>
                <a:cubicBezTo>
                  <a:pt x="499045" y="182110"/>
                  <a:pt x="508184" y="191250"/>
                  <a:pt x="508184" y="202523"/>
                </a:cubicBezTo>
                <a:cubicBezTo>
                  <a:pt x="508184" y="213797"/>
                  <a:pt x="499045" y="222936"/>
                  <a:pt x="487772" y="222936"/>
                </a:cubicBezTo>
                <a:cubicBezTo>
                  <a:pt x="476498" y="222936"/>
                  <a:pt x="467359" y="213797"/>
                  <a:pt x="467359" y="202523"/>
                </a:cubicBezTo>
                <a:cubicBezTo>
                  <a:pt x="467359" y="191250"/>
                  <a:pt x="476498" y="182110"/>
                  <a:pt x="487772" y="182110"/>
                </a:cubicBezTo>
                <a:close/>
                <a:moveTo>
                  <a:pt x="438994" y="182110"/>
                </a:moveTo>
                <a:cubicBezTo>
                  <a:pt x="450268" y="182110"/>
                  <a:pt x="459407" y="191250"/>
                  <a:pt x="459407" y="202523"/>
                </a:cubicBezTo>
                <a:cubicBezTo>
                  <a:pt x="459407" y="213797"/>
                  <a:pt x="450268" y="222936"/>
                  <a:pt x="438994" y="222936"/>
                </a:cubicBezTo>
                <a:cubicBezTo>
                  <a:pt x="427721" y="222936"/>
                  <a:pt x="418582" y="213797"/>
                  <a:pt x="418582" y="202523"/>
                </a:cubicBezTo>
                <a:cubicBezTo>
                  <a:pt x="418582" y="191250"/>
                  <a:pt x="427721" y="182110"/>
                  <a:pt x="438994" y="182110"/>
                </a:cubicBezTo>
                <a:close/>
                <a:moveTo>
                  <a:pt x="390217" y="182110"/>
                </a:moveTo>
                <a:cubicBezTo>
                  <a:pt x="401491" y="182110"/>
                  <a:pt x="410630" y="191250"/>
                  <a:pt x="410630" y="202523"/>
                </a:cubicBezTo>
                <a:cubicBezTo>
                  <a:pt x="410630" y="213797"/>
                  <a:pt x="401491" y="222936"/>
                  <a:pt x="390217" y="222936"/>
                </a:cubicBezTo>
                <a:cubicBezTo>
                  <a:pt x="378944" y="222936"/>
                  <a:pt x="369805" y="213797"/>
                  <a:pt x="369805" y="202523"/>
                </a:cubicBezTo>
                <a:cubicBezTo>
                  <a:pt x="369805" y="191250"/>
                  <a:pt x="378944" y="182110"/>
                  <a:pt x="390217" y="182110"/>
                </a:cubicBezTo>
                <a:close/>
                <a:moveTo>
                  <a:pt x="341440" y="182110"/>
                </a:moveTo>
                <a:cubicBezTo>
                  <a:pt x="352714" y="182110"/>
                  <a:pt x="361853" y="191250"/>
                  <a:pt x="361853" y="202523"/>
                </a:cubicBezTo>
                <a:cubicBezTo>
                  <a:pt x="361853" y="213797"/>
                  <a:pt x="352714" y="222936"/>
                  <a:pt x="341440" y="222936"/>
                </a:cubicBezTo>
                <a:cubicBezTo>
                  <a:pt x="330166" y="222936"/>
                  <a:pt x="321028" y="213797"/>
                  <a:pt x="321028" y="202523"/>
                </a:cubicBezTo>
                <a:cubicBezTo>
                  <a:pt x="321028" y="191250"/>
                  <a:pt x="330166" y="182110"/>
                  <a:pt x="341440" y="182110"/>
                </a:cubicBezTo>
                <a:close/>
                <a:moveTo>
                  <a:pt x="292663" y="182110"/>
                </a:moveTo>
                <a:cubicBezTo>
                  <a:pt x="303937" y="182110"/>
                  <a:pt x="313076" y="191250"/>
                  <a:pt x="313076" y="202523"/>
                </a:cubicBezTo>
                <a:cubicBezTo>
                  <a:pt x="313076" y="213797"/>
                  <a:pt x="303937" y="222936"/>
                  <a:pt x="292663" y="222936"/>
                </a:cubicBezTo>
                <a:cubicBezTo>
                  <a:pt x="281389" y="222936"/>
                  <a:pt x="272251" y="213797"/>
                  <a:pt x="272251" y="202523"/>
                </a:cubicBezTo>
                <a:cubicBezTo>
                  <a:pt x="272251" y="191250"/>
                  <a:pt x="281389" y="182110"/>
                  <a:pt x="292663" y="182110"/>
                </a:cubicBezTo>
                <a:close/>
                <a:moveTo>
                  <a:pt x="243886" y="182110"/>
                </a:moveTo>
                <a:cubicBezTo>
                  <a:pt x="255160" y="182110"/>
                  <a:pt x="264299" y="191250"/>
                  <a:pt x="264299" y="202523"/>
                </a:cubicBezTo>
                <a:cubicBezTo>
                  <a:pt x="264299" y="213797"/>
                  <a:pt x="255160" y="222936"/>
                  <a:pt x="243886" y="222936"/>
                </a:cubicBezTo>
                <a:cubicBezTo>
                  <a:pt x="232612" y="222936"/>
                  <a:pt x="223473" y="213797"/>
                  <a:pt x="223473" y="202523"/>
                </a:cubicBezTo>
                <a:cubicBezTo>
                  <a:pt x="223473" y="191250"/>
                  <a:pt x="232612" y="182110"/>
                  <a:pt x="243886" y="182110"/>
                </a:cubicBezTo>
                <a:close/>
                <a:moveTo>
                  <a:pt x="195109" y="182110"/>
                </a:moveTo>
                <a:cubicBezTo>
                  <a:pt x="206383" y="182110"/>
                  <a:pt x="215522" y="191250"/>
                  <a:pt x="215522" y="202523"/>
                </a:cubicBezTo>
                <a:cubicBezTo>
                  <a:pt x="215522" y="213797"/>
                  <a:pt x="206383" y="222936"/>
                  <a:pt x="195109" y="222936"/>
                </a:cubicBezTo>
                <a:cubicBezTo>
                  <a:pt x="183835" y="222936"/>
                  <a:pt x="174696" y="213797"/>
                  <a:pt x="174696" y="202523"/>
                </a:cubicBezTo>
                <a:cubicBezTo>
                  <a:pt x="174696" y="191250"/>
                  <a:pt x="183835" y="182110"/>
                  <a:pt x="195109" y="182110"/>
                </a:cubicBezTo>
                <a:close/>
                <a:moveTo>
                  <a:pt x="146332" y="182110"/>
                </a:moveTo>
                <a:cubicBezTo>
                  <a:pt x="157606" y="182110"/>
                  <a:pt x="166745" y="191250"/>
                  <a:pt x="166745" y="202523"/>
                </a:cubicBezTo>
                <a:cubicBezTo>
                  <a:pt x="166745" y="213797"/>
                  <a:pt x="157606" y="222936"/>
                  <a:pt x="146332" y="222936"/>
                </a:cubicBezTo>
                <a:cubicBezTo>
                  <a:pt x="135058" y="222936"/>
                  <a:pt x="125919" y="213797"/>
                  <a:pt x="125919" y="202523"/>
                </a:cubicBezTo>
                <a:cubicBezTo>
                  <a:pt x="125919" y="191250"/>
                  <a:pt x="135058" y="182110"/>
                  <a:pt x="146332" y="182110"/>
                </a:cubicBezTo>
                <a:close/>
                <a:moveTo>
                  <a:pt x="97555" y="182110"/>
                </a:moveTo>
                <a:cubicBezTo>
                  <a:pt x="108829" y="182110"/>
                  <a:pt x="117968" y="191250"/>
                  <a:pt x="117968" y="202523"/>
                </a:cubicBezTo>
                <a:cubicBezTo>
                  <a:pt x="117968" y="213797"/>
                  <a:pt x="108829" y="222936"/>
                  <a:pt x="97555" y="222936"/>
                </a:cubicBezTo>
                <a:cubicBezTo>
                  <a:pt x="86281" y="222936"/>
                  <a:pt x="77142" y="213797"/>
                  <a:pt x="77142" y="202523"/>
                </a:cubicBezTo>
                <a:cubicBezTo>
                  <a:pt x="77142" y="191250"/>
                  <a:pt x="86281" y="182110"/>
                  <a:pt x="97555" y="182110"/>
                </a:cubicBezTo>
                <a:close/>
                <a:moveTo>
                  <a:pt x="48778" y="182110"/>
                </a:moveTo>
                <a:cubicBezTo>
                  <a:pt x="60052" y="182110"/>
                  <a:pt x="69191" y="191250"/>
                  <a:pt x="69191" y="202523"/>
                </a:cubicBezTo>
                <a:cubicBezTo>
                  <a:pt x="69191" y="213797"/>
                  <a:pt x="60052" y="222936"/>
                  <a:pt x="48778" y="222936"/>
                </a:cubicBezTo>
                <a:cubicBezTo>
                  <a:pt x="37504" y="222936"/>
                  <a:pt x="28365" y="213797"/>
                  <a:pt x="28365" y="202523"/>
                </a:cubicBezTo>
                <a:cubicBezTo>
                  <a:pt x="28365" y="191250"/>
                  <a:pt x="37504" y="182110"/>
                  <a:pt x="48778" y="182110"/>
                </a:cubicBezTo>
                <a:close/>
                <a:moveTo>
                  <a:pt x="2" y="182110"/>
                </a:moveTo>
                <a:cubicBezTo>
                  <a:pt x="11275" y="182110"/>
                  <a:pt x="20414" y="191250"/>
                  <a:pt x="20414" y="202523"/>
                </a:cubicBezTo>
                <a:cubicBezTo>
                  <a:pt x="20414" y="213797"/>
                  <a:pt x="11275" y="222936"/>
                  <a:pt x="2" y="222936"/>
                </a:cubicBezTo>
                <a:lnTo>
                  <a:pt x="0" y="222935"/>
                </a:lnTo>
                <a:lnTo>
                  <a:pt x="0" y="182111"/>
                </a:lnTo>
                <a:close/>
                <a:moveTo>
                  <a:pt x="975542" y="128024"/>
                </a:moveTo>
                <a:cubicBezTo>
                  <a:pt x="986816" y="128024"/>
                  <a:pt x="995955" y="137163"/>
                  <a:pt x="995955" y="148437"/>
                </a:cubicBezTo>
                <a:cubicBezTo>
                  <a:pt x="995955" y="159711"/>
                  <a:pt x="986816" y="168850"/>
                  <a:pt x="975542" y="168850"/>
                </a:cubicBezTo>
                <a:cubicBezTo>
                  <a:pt x="964268" y="168850"/>
                  <a:pt x="955129" y="159711"/>
                  <a:pt x="955129" y="148437"/>
                </a:cubicBezTo>
                <a:cubicBezTo>
                  <a:pt x="955129" y="137163"/>
                  <a:pt x="964268" y="128024"/>
                  <a:pt x="975542" y="128024"/>
                </a:cubicBezTo>
                <a:close/>
                <a:moveTo>
                  <a:pt x="926765" y="128024"/>
                </a:moveTo>
                <a:cubicBezTo>
                  <a:pt x="938039" y="128024"/>
                  <a:pt x="947178" y="137163"/>
                  <a:pt x="947178" y="148437"/>
                </a:cubicBezTo>
                <a:cubicBezTo>
                  <a:pt x="947178" y="159711"/>
                  <a:pt x="938039" y="168850"/>
                  <a:pt x="926765" y="168850"/>
                </a:cubicBezTo>
                <a:cubicBezTo>
                  <a:pt x="915491" y="168850"/>
                  <a:pt x="906352" y="159711"/>
                  <a:pt x="906352" y="148437"/>
                </a:cubicBezTo>
                <a:cubicBezTo>
                  <a:pt x="906352" y="137163"/>
                  <a:pt x="915491" y="128024"/>
                  <a:pt x="926765" y="128024"/>
                </a:cubicBezTo>
                <a:close/>
                <a:moveTo>
                  <a:pt x="877988" y="128024"/>
                </a:moveTo>
                <a:cubicBezTo>
                  <a:pt x="889262" y="128024"/>
                  <a:pt x="898401" y="137163"/>
                  <a:pt x="898401" y="148437"/>
                </a:cubicBezTo>
                <a:cubicBezTo>
                  <a:pt x="898401" y="159711"/>
                  <a:pt x="889262" y="168850"/>
                  <a:pt x="877988" y="168850"/>
                </a:cubicBezTo>
                <a:cubicBezTo>
                  <a:pt x="866714" y="168850"/>
                  <a:pt x="857575" y="159711"/>
                  <a:pt x="857575" y="148437"/>
                </a:cubicBezTo>
                <a:cubicBezTo>
                  <a:pt x="857575" y="137163"/>
                  <a:pt x="866714" y="128024"/>
                  <a:pt x="877988" y="128024"/>
                </a:cubicBezTo>
                <a:close/>
                <a:moveTo>
                  <a:pt x="829211" y="128024"/>
                </a:moveTo>
                <a:cubicBezTo>
                  <a:pt x="840485" y="128024"/>
                  <a:pt x="849624" y="137163"/>
                  <a:pt x="849624" y="148437"/>
                </a:cubicBezTo>
                <a:cubicBezTo>
                  <a:pt x="849624" y="159711"/>
                  <a:pt x="840485" y="168850"/>
                  <a:pt x="829211" y="168850"/>
                </a:cubicBezTo>
                <a:cubicBezTo>
                  <a:pt x="817937" y="168850"/>
                  <a:pt x="808798" y="159711"/>
                  <a:pt x="808798" y="148437"/>
                </a:cubicBezTo>
                <a:cubicBezTo>
                  <a:pt x="808798" y="137163"/>
                  <a:pt x="817937" y="128024"/>
                  <a:pt x="829211" y="128024"/>
                </a:cubicBezTo>
                <a:close/>
                <a:moveTo>
                  <a:pt x="780434" y="128024"/>
                </a:moveTo>
                <a:cubicBezTo>
                  <a:pt x="791708" y="128024"/>
                  <a:pt x="800847" y="137163"/>
                  <a:pt x="800847" y="148437"/>
                </a:cubicBezTo>
                <a:cubicBezTo>
                  <a:pt x="800847" y="159711"/>
                  <a:pt x="791708" y="168850"/>
                  <a:pt x="780434" y="168850"/>
                </a:cubicBezTo>
                <a:cubicBezTo>
                  <a:pt x="769160" y="168850"/>
                  <a:pt x="760021" y="159711"/>
                  <a:pt x="760021" y="148437"/>
                </a:cubicBezTo>
                <a:cubicBezTo>
                  <a:pt x="760021" y="137163"/>
                  <a:pt x="769160" y="128024"/>
                  <a:pt x="780434" y="128024"/>
                </a:cubicBezTo>
                <a:close/>
                <a:moveTo>
                  <a:pt x="731657" y="128024"/>
                </a:moveTo>
                <a:cubicBezTo>
                  <a:pt x="742931" y="128024"/>
                  <a:pt x="752070" y="137163"/>
                  <a:pt x="752070" y="148437"/>
                </a:cubicBezTo>
                <a:cubicBezTo>
                  <a:pt x="752070" y="159711"/>
                  <a:pt x="742931" y="168850"/>
                  <a:pt x="731657" y="168850"/>
                </a:cubicBezTo>
                <a:cubicBezTo>
                  <a:pt x="720383" y="168850"/>
                  <a:pt x="711244" y="159711"/>
                  <a:pt x="711244" y="148437"/>
                </a:cubicBezTo>
                <a:cubicBezTo>
                  <a:pt x="711244" y="137163"/>
                  <a:pt x="720383" y="128024"/>
                  <a:pt x="731657" y="128024"/>
                </a:cubicBezTo>
                <a:close/>
                <a:moveTo>
                  <a:pt x="682880" y="128024"/>
                </a:moveTo>
                <a:cubicBezTo>
                  <a:pt x="694153" y="128024"/>
                  <a:pt x="703293" y="137163"/>
                  <a:pt x="703293" y="148437"/>
                </a:cubicBezTo>
                <a:cubicBezTo>
                  <a:pt x="703293" y="159711"/>
                  <a:pt x="694153" y="168850"/>
                  <a:pt x="682880" y="168850"/>
                </a:cubicBezTo>
                <a:cubicBezTo>
                  <a:pt x="671606" y="168850"/>
                  <a:pt x="662467" y="159711"/>
                  <a:pt x="662467" y="148437"/>
                </a:cubicBezTo>
                <a:cubicBezTo>
                  <a:pt x="662467" y="137163"/>
                  <a:pt x="671606" y="128024"/>
                  <a:pt x="682880" y="128024"/>
                </a:cubicBezTo>
                <a:close/>
                <a:moveTo>
                  <a:pt x="634103" y="128024"/>
                </a:moveTo>
                <a:cubicBezTo>
                  <a:pt x="645377" y="128024"/>
                  <a:pt x="654516" y="137163"/>
                  <a:pt x="654516" y="148437"/>
                </a:cubicBezTo>
                <a:cubicBezTo>
                  <a:pt x="654516" y="159711"/>
                  <a:pt x="645377" y="168850"/>
                  <a:pt x="634103" y="168850"/>
                </a:cubicBezTo>
                <a:cubicBezTo>
                  <a:pt x="622829" y="168850"/>
                  <a:pt x="613690" y="159711"/>
                  <a:pt x="613690" y="148437"/>
                </a:cubicBezTo>
                <a:cubicBezTo>
                  <a:pt x="613690" y="137163"/>
                  <a:pt x="622829" y="128024"/>
                  <a:pt x="634103" y="128024"/>
                </a:cubicBezTo>
                <a:close/>
                <a:moveTo>
                  <a:pt x="585326" y="128024"/>
                </a:moveTo>
                <a:cubicBezTo>
                  <a:pt x="596599" y="128024"/>
                  <a:pt x="605738" y="137163"/>
                  <a:pt x="605738" y="148437"/>
                </a:cubicBezTo>
                <a:cubicBezTo>
                  <a:pt x="605738" y="159711"/>
                  <a:pt x="596599" y="168850"/>
                  <a:pt x="585326" y="168850"/>
                </a:cubicBezTo>
                <a:cubicBezTo>
                  <a:pt x="574052" y="168850"/>
                  <a:pt x="564913" y="159711"/>
                  <a:pt x="564913" y="148437"/>
                </a:cubicBezTo>
                <a:cubicBezTo>
                  <a:pt x="564913" y="137163"/>
                  <a:pt x="574052" y="128024"/>
                  <a:pt x="585326" y="128024"/>
                </a:cubicBezTo>
                <a:close/>
                <a:moveTo>
                  <a:pt x="536549" y="128024"/>
                </a:moveTo>
                <a:cubicBezTo>
                  <a:pt x="547822" y="128024"/>
                  <a:pt x="556961" y="137163"/>
                  <a:pt x="556961" y="148437"/>
                </a:cubicBezTo>
                <a:cubicBezTo>
                  <a:pt x="556961" y="159711"/>
                  <a:pt x="547822" y="168850"/>
                  <a:pt x="536549" y="168850"/>
                </a:cubicBezTo>
                <a:cubicBezTo>
                  <a:pt x="525275" y="168850"/>
                  <a:pt x="516136" y="159711"/>
                  <a:pt x="516136" y="148437"/>
                </a:cubicBezTo>
                <a:cubicBezTo>
                  <a:pt x="516136" y="137163"/>
                  <a:pt x="525275" y="128024"/>
                  <a:pt x="536549" y="128024"/>
                </a:cubicBezTo>
                <a:close/>
                <a:moveTo>
                  <a:pt x="487772" y="128024"/>
                </a:moveTo>
                <a:cubicBezTo>
                  <a:pt x="499045" y="128024"/>
                  <a:pt x="508184" y="137163"/>
                  <a:pt x="508184" y="148437"/>
                </a:cubicBezTo>
                <a:cubicBezTo>
                  <a:pt x="508184" y="159711"/>
                  <a:pt x="499045" y="168850"/>
                  <a:pt x="487772" y="168850"/>
                </a:cubicBezTo>
                <a:cubicBezTo>
                  <a:pt x="476498" y="168850"/>
                  <a:pt x="467359" y="159711"/>
                  <a:pt x="467359" y="148437"/>
                </a:cubicBezTo>
                <a:cubicBezTo>
                  <a:pt x="467359" y="137163"/>
                  <a:pt x="476498" y="128024"/>
                  <a:pt x="487772" y="128024"/>
                </a:cubicBezTo>
                <a:close/>
                <a:moveTo>
                  <a:pt x="438994" y="128024"/>
                </a:moveTo>
                <a:cubicBezTo>
                  <a:pt x="450268" y="128024"/>
                  <a:pt x="459407" y="137163"/>
                  <a:pt x="459407" y="148437"/>
                </a:cubicBezTo>
                <a:cubicBezTo>
                  <a:pt x="459407" y="159711"/>
                  <a:pt x="450268" y="168850"/>
                  <a:pt x="438994" y="168850"/>
                </a:cubicBezTo>
                <a:cubicBezTo>
                  <a:pt x="427721" y="168850"/>
                  <a:pt x="418582" y="159711"/>
                  <a:pt x="418582" y="148437"/>
                </a:cubicBezTo>
                <a:cubicBezTo>
                  <a:pt x="418582" y="137163"/>
                  <a:pt x="427721" y="128024"/>
                  <a:pt x="438994" y="128024"/>
                </a:cubicBezTo>
                <a:close/>
                <a:moveTo>
                  <a:pt x="390217" y="128024"/>
                </a:moveTo>
                <a:cubicBezTo>
                  <a:pt x="401491" y="128024"/>
                  <a:pt x="410630" y="137163"/>
                  <a:pt x="410630" y="148437"/>
                </a:cubicBezTo>
                <a:cubicBezTo>
                  <a:pt x="410630" y="159711"/>
                  <a:pt x="401491" y="168850"/>
                  <a:pt x="390217" y="168850"/>
                </a:cubicBezTo>
                <a:cubicBezTo>
                  <a:pt x="378944" y="168850"/>
                  <a:pt x="369805" y="159711"/>
                  <a:pt x="369805" y="148437"/>
                </a:cubicBezTo>
                <a:cubicBezTo>
                  <a:pt x="369805" y="137163"/>
                  <a:pt x="378944" y="128024"/>
                  <a:pt x="390217" y="128024"/>
                </a:cubicBezTo>
                <a:close/>
                <a:moveTo>
                  <a:pt x="341440" y="128024"/>
                </a:moveTo>
                <a:cubicBezTo>
                  <a:pt x="352714" y="128024"/>
                  <a:pt x="361853" y="137163"/>
                  <a:pt x="361853" y="148437"/>
                </a:cubicBezTo>
                <a:cubicBezTo>
                  <a:pt x="361853" y="159711"/>
                  <a:pt x="352714" y="168850"/>
                  <a:pt x="341440" y="168850"/>
                </a:cubicBezTo>
                <a:cubicBezTo>
                  <a:pt x="330166" y="168850"/>
                  <a:pt x="321028" y="159711"/>
                  <a:pt x="321028" y="148437"/>
                </a:cubicBezTo>
                <a:cubicBezTo>
                  <a:pt x="321028" y="137163"/>
                  <a:pt x="330166" y="128024"/>
                  <a:pt x="341440" y="128024"/>
                </a:cubicBezTo>
                <a:close/>
                <a:moveTo>
                  <a:pt x="292663" y="128024"/>
                </a:moveTo>
                <a:cubicBezTo>
                  <a:pt x="303937" y="128024"/>
                  <a:pt x="313076" y="137163"/>
                  <a:pt x="313076" y="148437"/>
                </a:cubicBezTo>
                <a:cubicBezTo>
                  <a:pt x="313076" y="159711"/>
                  <a:pt x="303937" y="168850"/>
                  <a:pt x="292663" y="168850"/>
                </a:cubicBezTo>
                <a:cubicBezTo>
                  <a:pt x="281389" y="168850"/>
                  <a:pt x="272251" y="159711"/>
                  <a:pt x="272251" y="148437"/>
                </a:cubicBezTo>
                <a:cubicBezTo>
                  <a:pt x="272251" y="137163"/>
                  <a:pt x="281389" y="128024"/>
                  <a:pt x="292663" y="128024"/>
                </a:cubicBezTo>
                <a:close/>
                <a:moveTo>
                  <a:pt x="243886" y="128024"/>
                </a:moveTo>
                <a:cubicBezTo>
                  <a:pt x="255160" y="128024"/>
                  <a:pt x="264299" y="137163"/>
                  <a:pt x="264299" y="148437"/>
                </a:cubicBezTo>
                <a:cubicBezTo>
                  <a:pt x="264299" y="159711"/>
                  <a:pt x="255160" y="168850"/>
                  <a:pt x="243886" y="168850"/>
                </a:cubicBezTo>
                <a:cubicBezTo>
                  <a:pt x="232612" y="168850"/>
                  <a:pt x="223473" y="159711"/>
                  <a:pt x="223473" y="148437"/>
                </a:cubicBezTo>
                <a:cubicBezTo>
                  <a:pt x="223473" y="137163"/>
                  <a:pt x="232612" y="128024"/>
                  <a:pt x="243886" y="128024"/>
                </a:cubicBezTo>
                <a:close/>
                <a:moveTo>
                  <a:pt x="195109" y="128024"/>
                </a:moveTo>
                <a:cubicBezTo>
                  <a:pt x="206383" y="128024"/>
                  <a:pt x="215522" y="137163"/>
                  <a:pt x="215522" y="148437"/>
                </a:cubicBezTo>
                <a:cubicBezTo>
                  <a:pt x="215522" y="159711"/>
                  <a:pt x="206383" y="168850"/>
                  <a:pt x="195109" y="168850"/>
                </a:cubicBezTo>
                <a:cubicBezTo>
                  <a:pt x="183835" y="168850"/>
                  <a:pt x="174696" y="159711"/>
                  <a:pt x="174696" y="148437"/>
                </a:cubicBezTo>
                <a:cubicBezTo>
                  <a:pt x="174696" y="137163"/>
                  <a:pt x="183835" y="128024"/>
                  <a:pt x="195109" y="128024"/>
                </a:cubicBezTo>
                <a:close/>
                <a:moveTo>
                  <a:pt x="146332" y="128024"/>
                </a:moveTo>
                <a:cubicBezTo>
                  <a:pt x="157606" y="128024"/>
                  <a:pt x="166745" y="137163"/>
                  <a:pt x="166745" y="148437"/>
                </a:cubicBezTo>
                <a:cubicBezTo>
                  <a:pt x="166745" y="159711"/>
                  <a:pt x="157606" y="168850"/>
                  <a:pt x="146332" y="168850"/>
                </a:cubicBezTo>
                <a:cubicBezTo>
                  <a:pt x="135058" y="168850"/>
                  <a:pt x="125919" y="159711"/>
                  <a:pt x="125919" y="148437"/>
                </a:cubicBezTo>
                <a:cubicBezTo>
                  <a:pt x="125919" y="137163"/>
                  <a:pt x="135058" y="128024"/>
                  <a:pt x="146332" y="128024"/>
                </a:cubicBezTo>
                <a:close/>
                <a:moveTo>
                  <a:pt x="97555" y="128024"/>
                </a:moveTo>
                <a:cubicBezTo>
                  <a:pt x="108829" y="128024"/>
                  <a:pt x="117968" y="137163"/>
                  <a:pt x="117968" y="148437"/>
                </a:cubicBezTo>
                <a:cubicBezTo>
                  <a:pt x="117968" y="159711"/>
                  <a:pt x="108829" y="168850"/>
                  <a:pt x="97555" y="168850"/>
                </a:cubicBezTo>
                <a:cubicBezTo>
                  <a:pt x="86281" y="168850"/>
                  <a:pt x="77142" y="159711"/>
                  <a:pt x="77142" y="148437"/>
                </a:cubicBezTo>
                <a:cubicBezTo>
                  <a:pt x="77142" y="137163"/>
                  <a:pt x="86281" y="128024"/>
                  <a:pt x="97555" y="128024"/>
                </a:cubicBezTo>
                <a:close/>
                <a:moveTo>
                  <a:pt x="48778" y="128024"/>
                </a:moveTo>
                <a:cubicBezTo>
                  <a:pt x="60052" y="128024"/>
                  <a:pt x="69191" y="137163"/>
                  <a:pt x="69191" y="148437"/>
                </a:cubicBezTo>
                <a:cubicBezTo>
                  <a:pt x="69191" y="159711"/>
                  <a:pt x="60052" y="168850"/>
                  <a:pt x="48778" y="168850"/>
                </a:cubicBezTo>
                <a:cubicBezTo>
                  <a:pt x="37504" y="168850"/>
                  <a:pt x="28365" y="159711"/>
                  <a:pt x="28365" y="148437"/>
                </a:cubicBezTo>
                <a:cubicBezTo>
                  <a:pt x="28365" y="137163"/>
                  <a:pt x="37504" y="128024"/>
                  <a:pt x="48778" y="128024"/>
                </a:cubicBezTo>
                <a:close/>
                <a:moveTo>
                  <a:pt x="2" y="128024"/>
                </a:moveTo>
                <a:cubicBezTo>
                  <a:pt x="11275" y="128024"/>
                  <a:pt x="20414" y="137163"/>
                  <a:pt x="20414" y="148437"/>
                </a:cubicBezTo>
                <a:cubicBezTo>
                  <a:pt x="20414" y="159711"/>
                  <a:pt x="11275" y="168850"/>
                  <a:pt x="2" y="168850"/>
                </a:cubicBezTo>
                <a:lnTo>
                  <a:pt x="0" y="168849"/>
                </a:lnTo>
                <a:lnTo>
                  <a:pt x="0" y="128025"/>
                </a:lnTo>
                <a:close/>
                <a:moveTo>
                  <a:pt x="1006915" y="87087"/>
                </a:moveTo>
                <a:lnTo>
                  <a:pt x="1006262" y="100037"/>
                </a:lnTo>
                <a:lnTo>
                  <a:pt x="1003906" y="94351"/>
                </a:lnTo>
                <a:close/>
                <a:moveTo>
                  <a:pt x="975542" y="73938"/>
                </a:moveTo>
                <a:cubicBezTo>
                  <a:pt x="986816" y="73938"/>
                  <a:pt x="995955" y="83077"/>
                  <a:pt x="995955" y="94351"/>
                </a:cubicBezTo>
                <a:cubicBezTo>
                  <a:pt x="995955" y="105625"/>
                  <a:pt x="986816" y="114764"/>
                  <a:pt x="975542" y="114764"/>
                </a:cubicBezTo>
                <a:cubicBezTo>
                  <a:pt x="964268" y="114764"/>
                  <a:pt x="955129" y="105625"/>
                  <a:pt x="955129" y="94351"/>
                </a:cubicBezTo>
                <a:cubicBezTo>
                  <a:pt x="955129" y="83077"/>
                  <a:pt x="964268" y="73938"/>
                  <a:pt x="975542" y="73938"/>
                </a:cubicBezTo>
                <a:close/>
                <a:moveTo>
                  <a:pt x="926765" y="73938"/>
                </a:moveTo>
                <a:cubicBezTo>
                  <a:pt x="938039" y="73938"/>
                  <a:pt x="947178" y="83077"/>
                  <a:pt x="947178" y="94351"/>
                </a:cubicBezTo>
                <a:cubicBezTo>
                  <a:pt x="947178" y="105625"/>
                  <a:pt x="938039" y="114764"/>
                  <a:pt x="926765" y="114764"/>
                </a:cubicBezTo>
                <a:cubicBezTo>
                  <a:pt x="915491" y="114764"/>
                  <a:pt x="906352" y="105625"/>
                  <a:pt x="906352" y="94351"/>
                </a:cubicBezTo>
                <a:cubicBezTo>
                  <a:pt x="906352" y="83077"/>
                  <a:pt x="915491" y="73938"/>
                  <a:pt x="926765" y="73938"/>
                </a:cubicBezTo>
                <a:close/>
                <a:moveTo>
                  <a:pt x="877988" y="73938"/>
                </a:moveTo>
                <a:cubicBezTo>
                  <a:pt x="889262" y="73938"/>
                  <a:pt x="898401" y="83077"/>
                  <a:pt x="898401" y="94351"/>
                </a:cubicBezTo>
                <a:cubicBezTo>
                  <a:pt x="898401" y="105625"/>
                  <a:pt x="889262" y="114764"/>
                  <a:pt x="877988" y="114764"/>
                </a:cubicBezTo>
                <a:cubicBezTo>
                  <a:pt x="866714" y="114764"/>
                  <a:pt x="857575" y="105625"/>
                  <a:pt x="857575" y="94351"/>
                </a:cubicBezTo>
                <a:cubicBezTo>
                  <a:pt x="857575" y="83077"/>
                  <a:pt x="866714" y="73938"/>
                  <a:pt x="877988" y="73938"/>
                </a:cubicBezTo>
                <a:close/>
                <a:moveTo>
                  <a:pt x="829211" y="73938"/>
                </a:moveTo>
                <a:cubicBezTo>
                  <a:pt x="840485" y="73938"/>
                  <a:pt x="849624" y="83077"/>
                  <a:pt x="849624" y="94351"/>
                </a:cubicBezTo>
                <a:cubicBezTo>
                  <a:pt x="849624" y="105625"/>
                  <a:pt x="840485" y="114764"/>
                  <a:pt x="829211" y="114764"/>
                </a:cubicBezTo>
                <a:cubicBezTo>
                  <a:pt x="817937" y="114764"/>
                  <a:pt x="808798" y="105625"/>
                  <a:pt x="808798" y="94351"/>
                </a:cubicBezTo>
                <a:cubicBezTo>
                  <a:pt x="808798" y="83077"/>
                  <a:pt x="817937" y="73938"/>
                  <a:pt x="829211" y="73938"/>
                </a:cubicBezTo>
                <a:close/>
                <a:moveTo>
                  <a:pt x="780434" y="73938"/>
                </a:moveTo>
                <a:cubicBezTo>
                  <a:pt x="791708" y="73938"/>
                  <a:pt x="800847" y="83077"/>
                  <a:pt x="800847" y="94351"/>
                </a:cubicBezTo>
                <a:cubicBezTo>
                  <a:pt x="800847" y="105625"/>
                  <a:pt x="791708" y="114764"/>
                  <a:pt x="780434" y="114764"/>
                </a:cubicBezTo>
                <a:cubicBezTo>
                  <a:pt x="769160" y="114764"/>
                  <a:pt x="760021" y="105625"/>
                  <a:pt x="760021" y="94351"/>
                </a:cubicBezTo>
                <a:cubicBezTo>
                  <a:pt x="760021" y="83077"/>
                  <a:pt x="769160" y="73938"/>
                  <a:pt x="780434" y="73938"/>
                </a:cubicBezTo>
                <a:close/>
                <a:moveTo>
                  <a:pt x="731657" y="73938"/>
                </a:moveTo>
                <a:cubicBezTo>
                  <a:pt x="742931" y="73938"/>
                  <a:pt x="752070" y="83077"/>
                  <a:pt x="752070" y="94351"/>
                </a:cubicBezTo>
                <a:cubicBezTo>
                  <a:pt x="752070" y="105625"/>
                  <a:pt x="742931" y="114764"/>
                  <a:pt x="731657" y="114764"/>
                </a:cubicBezTo>
                <a:cubicBezTo>
                  <a:pt x="720383" y="114764"/>
                  <a:pt x="711244" y="105625"/>
                  <a:pt x="711244" y="94351"/>
                </a:cubicBezTo>
                <a:cubicBezTo>
                  <a:pt x="711244" y="83077"/>
                  <a:pt x="720383" y="73938"/>
                  <a:pt x="731657" y="73938"/>
                </a:cubicBezTo>
                <a:close/>
                <a:moveTo>
                  <a:pt x="682880" y="73938"/>
                </a:moveTo>
                <a:cubicBezTo>
                  <a:pt x="694153" y="73938"/>
                  <a:pt x="703293" y="83077"/>
                  <a:pt x="703293" y="94351"/>
                </a:cubicBezTo>
                <a:cubicBezTo>
                  <a:pt x="703293" y="105625"/>
                  <a:pt x="694153" y="114764"/>
                  <a:pt x="682880" y="114764"/>
                </a:cubicBezTo>
                <a:cubicBezTo>
                  <a:pt x="671606" y="114764"/>
                  <a:pt x="662467" y="105625"/>
                  <a:pt x="662467" y="94351"/>
                </a:cubicBezTo>
                <a:cubicBezTo>
                  <a:pt x="662467" y="83077"/>
                  <a:pt x="671606" y="73938"/>
                  <a:pt x="682880" y="73938"/>
                </a:cubicBezTo>
                <a:close/>
                <a:moveTo>
                  <a:pt x="634103" y="73938"/>
                </a:moveTo>
                <a:cubicBezTo>
                  <a:pt x="645377" y="73938"/>
                  <a:pt x="654516" y="83077"/>
                  <a:pt x="654516" y="94351"/>
                </a:cubicBezTo>
                <a:cubicBezTo>
                  <a:pt x="654516" y="105625"/>
                  <a:pt x="645377" y="114764"/>
                  <a:pt x="634103" y="114764"/>
                </a:cubicBezTo>
                <a:cubicBezTo>
                  <a:pt x="622829" y="114764"/>
                  <a:pt x="613690" y="105625"/>
                  <a:pt x="613690" y="94351"/>
                </a:cubicBezTo>
                <a:cubicBezTo>
                  <a:pt x="613690" y="83077"/>
                  <a:pt x="622829" y="73938"/>
                  <a:pt x="634103" y="73938"/>
                </a:cubicBezTo>
                <a:close/>
                <a:moveTo>
                  <a:pt x="585326" y="73938"/>
                </a:moveTo>
                <a:cubicBezTo>
                  <a:pt x="596599" y="73938"/>
                  <a:pt x="605738" y="83077"/>
                  <a:pt x="605738" y="94351"/>
                </a:cubicBezTo>
                <a:cubicBezTo>
                  <a:pt x="605738" y="105625"/>
                  <a:pt x="596599" y="114764"/>
                  <a:pt x="585326" y="114764"/>
                </a:cubicBezTo>
                <a:cubicBezTo>
                  <a:pt x="574052" y="114764"/>
                  <a:pt x="564913" y="105625"/>
                  <a:pt x="564913" y="94351"/>
                </a:cubicBezTo>
                <a:cubicBezTo>
                  <a:pt x="564913" y="83077"/>
                  <a:pt x="574052" y="73938"/>
                  <a:pt x="585326" y="73938"/>
                </a:cubicBezTo>
                <a:close/>
                <a:moveTo>
                  <a:pt x="536549" y="73938"/>
                </a:moveTo>
                <a:cubicBezTo>
                  <a:pt x="547822" y="73938"/>
                  <a:pt x="556961" y="83077"/>
                  <a:pt x="556961" y="94351"/>
                </a:cubicBezTo>
                <a:cubicBezTo>
                  <a:pt x="556961" y="105625"/>
                  <a:pt x="547822" y="114764"/>
                  <a:pt x="536549" y="114764"/>
                </a:cubicBezTo>
                <a:cubicBezTo>
                  <a:pt x="525275" y="114764"/>
                  <a:pt x="516136" y="105625"/>
                  <a:pt x="516136" y="94351"/>
                </a:cubicBezTo>
                <a:cubicBezTo>
                  <a:pt x="516136" y="83077"/>
                  <a:pt x="525275" y="73938"/>
                  <a:pt x="536549" y="73938"/>
                </a:cubicBezTo>
                <a:close/>
                <a:moveTo>
                  <a:pt x="487772" y="73938"/>
                </a:moveTo>
                <a:cubicBezTo>
                  <a:pt x="499045" y="73938"/>
                  <a:pt x="508184" y="83077"/>
                  <a:pt x="508184" y="94351"/>
                </a:cubicBezTo>
                <a:cubicBezTo>
                  <a:pt x="508184" y="105625"/>
                  <a:pt x="499045" y="114764"/>
                  <a:pt x="487772" y="114764"/>
                </a:cubicBezTo>
                <a:cubicBezTo>
                  <a:pt x="476498" y="114764"/>
                  <a:pt x="467359" y="105625"/>
                  <a:pt x="467359" y="94351"/>
                </a:cubicBezTo>
                <a:cubicBezTo>
                  <a:pt x="467359" y="83077"/>
                  <a:pt x="476498" y="73938"/>
                  <a:pt x="487772" y="73938"/>
                </a:cubicBezTo>
                <a:close/>
                <a:moveTo>
                  <a:pt x="438994" y="73938"/>
                </a:moveTo>
                <a:cubicBezTo>
                  <a:pt x="450268" y="73938"/>
                  <a:pt x="459407" y="83077"/>
                  <a:pt x="459407" y="94351"/>
                </a:cubicBezTo>
                <a:cubicBezTo>
                  <a:pt x="459407" y="105625"/>
                  <a:pt x="450268" y="114764"/>
                  <a:pt x="438994" y="114764"/>
                </a:cubicBezTo>
                <a:cubicBezTo>
                  <a:pt x="427721" y="114764"/>
                  <a:pt x="418582" y="105625"/>
                  <a:pt x="418582" y="94351"/>
                </a:cubicBezTo>
                <a:cubicBezTo>
                  <a:pt x="418582" y="83077"/>
                  <a:pt x="427721" y="73938"/>
                  <a:pt x="438994" y="73938"/>
                </a:cubicBezTo>
                <a:close/>
                <a:moveTo>
                  <a:pt x="390217" y="73938"/>
                </a:moveTo>
                <a:cubicBezTo>
                  <a:pt x="401491" y="73938"/>
                  <a:pt x="410630" y="83077"/>
                  <a:pt x="410630" y="94351"/>
                </a:cubicBezTo>
                <a:cubicBezTo>
                  <a:pt x="410630" y="105625"/>
                  <a:pt x="401491" y="114764"/>
                  <a:pt x="390217" y="114764"/>
                </a:cubicBezTo>
                <a:cubicBezTo>
                  <a:pt x="378944" y="114764"/>
                  <a:pt x="369805" y="105625"/>
                  <a:pt x="369805" y="94351"/>
                </a:cubicBezTo>
                <a:cubicBezTo>
                  <a:pt x="369805" y="83077"/>
                  <a:pt x="378944" y="73938"/>
                  <a:pt x="390217" y="73938"/>
                </a:cubicBezTo>
                <a:close/>
                <a:moveTo>
                  <a:pt x="341440" y="73938"/>
                </a:moveTo>
                <a:cubicBezTo>
                  <a:pt x="352714" y="73938"/>
                  <a:pt x="361853" y="83077"/>
                  <a:pt x="361853" y="94351"/>
                </a:cubicBezTo>
                <a:cubicBezTo>
                  <a:pt x="361853" y="105625"/>
                  <a:pt x="352714" y="114764"/>
                  <a:pt x="341440" y="114764"/>
                </a:cubicBezTo>
                <a:cubicBezTo>
                  <a:pt x="330166" y="114764"/>
                  <a:pt x="321028" y="105625"/>
                  <a:pt x="321028" y="94351"/>
                </a:cubicBezTo>
                <a:cubicBezTo>
                  <a:pt x="321028" y="83077"/>
                  <a:pt x="330166" y="73938"/>
                  <a:pt x="341440" y="73938"/>
                </a:cubicBezTo>
                <a:close/>
                <a:moveTo>
                  <a:pt x="292663" y="73938"/>
                </a:moveTo>
                <a:cubicBezTo>
                  <a:pt x="303937" y="73938"/>
                  <a:pt x="313076" y="83077"/>
                  <a:pt x="313076" y="94351"/>
                </a:cubicBezTo>
                <a:cubicBezTo>
                  <a:pt x="313076" y="105625"/>
                  <a:pt x="303937" y="114764"/>
                  <a:pt x="292663" y="114764"/>
                </a:cubicBezTo>
                <a:cubicBezTo>
                  <a:pt x="281389" y="114764"/>
                  <a:pt x="272251" y="105625"/>
                  <a:pt x="272251" y="94351"/>
                </a:cubicBezTo>
                <a:cubicBezTo>
                  <a:pt x="272251" y="83077"/>
                  <a:pt x="281389" y="73938"/>
                  <a:pt x="292663" y="73938"/>
                </a:cubicBezTo>
                <a:close/>
                <a:moveTo>
                  <a:pt x="243886" y="73938"/>
                </a:moveTo>
                <a:cubicBezTo>
                  <a:pt x="255160" y="73938"/>
                  <a:pt x="264299" y="83077"/>
                  <a:pt x="264299" y="94351"/>
                </a:cubicBezTo>
                <a:cubicBezTo>
                  <a:pt x="264299" y="105625"/>
                  <a:pt x="255160" y="114764"/>
                  <a:pt x="243886" y="114764"/>
                </a:cubicBezTo>
                <a:cubicBezTo>
                  <a:pt x="232612" y="114764"/>
                  <a:pt x="223473" y="105625"/>
                  <a:pt x="223473" y="94351"/>
                </a:cubicBezTo>
                <a:cubicBezTo>
                  <a:pt x="223473" y="83077"/>
                  <a:pt x="232612" y="73938"/>
                  <a:pt x="243886" y="73938"/>
                </a:cubicBezTo>
                <a:close/>
                <a:moveTo>
                  <a:pt x="195109" y="73938"/>
                </a:moveTo>
                <a:cubicBezTo>
                  <a:pt x="206383" y="73938"/>
                  <a:pt x="215522" y="83077"/>
                  <a:pt x="215522" y="94351"/>
                </a:cubicBezTo>
                <a:cubicBezTo>
                  <a:pt x="215522" y="105625"/>
                  <a:pt x="206383" y="114764"/>
                  <a:pt x="195109" y="114764"/>
                </a:cubicBezTo>
                <a:cubicBezTo>
                  <a:pt x="183835" y="114764"/>
                  <a:pt x="174696" y="105625"/>
                  <a:pt x="174696" y="94351"/>
                </a:cubicBezTo>
                <a:cubicBezTo>
                  <a:pt x="174696" y="83077"/>
                  <a:pt x="183835" y="73938"/>
                  <a:pt x="195109" y="73938"/>
                </a:cubicBezTo>
                <a:close/>
                <a:moveTo>
                  <a:pt x="146332" y="73938"/>
                </a:moveTo>
                <a:cubicBezTo>
                  <a:pt x="157606" y="73938"/>
                  <a:pt x="166745" y="83077"/>
                  <a:pt x="166745" y="94351"/>
                </a:cubicBezTo>
                <a:cubicBezTo>
                  <a:pt x="166745" y="105625"/>
                  <a:pt x="157606" y="114764"/>
                  <a:pt x="146332" y="114764"/>
                </a:cubicBezTo>
                <a:cubicBezTo>
                  <a:pt x="135058" y="114764"/>
                  <a:pt x="125919" y="105625"/>
                  <a:pt x="125919" y="94351"/>
                </a:cubicBezTo>
                <a:cubicBezTo>
                  <a:pt x="125919" y="83077"/>
                  <a:pt x="135058" y="73938"/>
                  <a:pt x="146332" y="73938"/>
                </a:cubicBezTo>
                <a:close/>
                <a:moveTo>
                  <a:pt x="97555" y="73938"/>
                </a:moveTo>
                <a:cubicBezTo>
                  <a:pt x="108829" y="73938"/>
                  <a:pt x="117968" y="83077"/>
                  <a:pt x="117968" y="94351"/>
                </a:cubicBezTo>
                <a:cubicBezTo>
                  <a:pt x="117968" y="105625"/>
                  <a:pt x="108829" y="114764"/>
                  <a:pt x="97555" y="114764"/>
                </a:cubicBezTo>
                <a:cubicBezTo>
                  <a:pt x="86281" y="114764"/>
                  <a:pt x="77142" y="105625"/>
                  <a:pt x="77142" y="94351"/>
                </a:cubicBezTo>
                <a:cubicBezTo>
                  <a:pt x="77142" y="83077"/>
                  <a:pt x="86281" y="73938"/>
                  <a:pt x="97555" y="73938"/>
                </a:cubicBezTo>
                <a:close/>
                <a:moveTo>
                  <a:pt x="48778" y="73938"/>
                </a:moveTo>
                <a:cubicBezTo>
                  <a:pt x="60052" y="73938"/>
                  <a:pt x="69191" y="83077"/>
                  <a:pt x="69191" y="94351"/>
                </a:cubicBezTo>
                <a:cubicBezTo>
                  <a:pt x="69191" y="105625"/>
                  <a:pt x="60052" y="114764"/>
                  <a:pt x="48778" y="114764"/>
                </a:cubicBezTo>
                <a:cubicBezTo>
                  <a:pt x="37504" y="114764"/>
                  <a:pt x="28365" y="105625"/>
                  <a:pt x="28365" y="94351"/>
                </a:cubicBezTo>
                <a:cubicBezTo>
                  <a:pt x="28365" y="83077"/>
                  <a:pt x="37504" y="73938"/>
                  <a:pt x="48778" y="73938"/>
                </a:cubicBezTo>
                <a:close/>
                <a:moveTo>
                  <a:pt x="2" y="73938"/>
                </a:moveTo>
                <a:cubicBezTo>
                  <a:pt x="11275" y="73938"/>
                  <a:pt x="20414" y="83077"/>
                  <a:pt x="20414" y="94351"/>
                </a:cubicBezTo>
                <a:cubicBezTo>
                  <a:pt x="20414" y="105625"/>
                  <a:pt x="11275" y="114764"/>
                  <a:pt x="2" y="114764"/>
                </a:cubicBezTo>
                <a:lnTo>
                  <a:pt x="0" y="114763"/>
                </a:lnTo>
                <a:lnTo>
                  <a:pt x="0" y="73939"/>
                </a:lnTo>
                <a:close/>
                <a:moveTo>
                  <a:pt x="1010013" y="25745"/>
                </a:moveTo>
                <a:lnTo>
                  <a:pt x="1008696" y="51828"/>
                </a:lnTo>
                <a:lnTo>
                  <a:pt x="1003906" y="40265"/>
                </a:lnTo>
                <a:cubicBezTo>
                  <a:pt x="1003906" y="34628"/>
                  <a:pt x="1006192" y="29525"/>
                  <a:pt x="1009885" y="25831"/>
                </a:cubicBezTo>
                <a:close/>
                <a:moveTo>
                  <a:pt x="975542" y="19852"/>
                </a:moveTo>
                <a:cubicBezTo>
                  <a:pt x="986816" y="19852"/>
                  <a:pt x="995955" y="28991"/>
                  <a:pt x="995955" y="40265"/>
                </a:cubicBezTo>
                <a:cubicBezTo>
                  <a:pt x="995955" y="51539"/>
                  <a:pt x="986816" y="60678"/>
                  <a:pt x="975542" y="60678"/>
                </a:cubicBezTo>
                <a:cubicBezTo>
                  <a:pt x="964268" y="60678"/>
                  <a:pt x="955129" y="51539"/>
                  <a:pt x="955129" y="40265"/>
                </a:cubicBezTo>
                <a:cubicBezTo>
                  <a:pt x="955129" y="28991"/>
                  <a:pt x="964268" y="19852"/>
                  <a:pt x="975542" y="19852"/>
                </a:cubicBezTo>
                <a:close/>
                <a:moveTo>
                  <a:pt x="926765" y="19852"/>
                </a:moveTo>
                <a:cubicBezTo>
                  <a:pt x="938039" y="19852"/>
                  <a:pt x="947178" y="28991"/>
                  <a:pt x="947178" y="40265"/>
                </a:cubicBezTo>
                <a:cubicBezTo>
                  <a:pt x="947178" y="51539"/>
                  <a:pt x="938039" y="60678"/>
                  <a:pt x="926765" y="60678"/>
                </a:cubicBezTo>
                <a:cubicBezTo>
                  <a:pt x="915491" y="60678"/>
                  <a:pt x="906352" y="51539"/>
                  <a:pt x="906352" y="40265"/>
                </a:cubicBezTo>
                <a:cubicBezTo>
                  <a:pt x="906352" y="28991"/>
                  <a:pt x="915491" y="19852"/>
                  <a:pt x="926765" y="19852"/>
                </a:cubicBezTo>
                <a:close/>
                <a:moveTo>
                  <a:pt x="877988" y="19852"/>
                </a:moveTo>
                <a:cubicBezTo>
                  <a:pt x="889262" y="19852"/>
                  <a:pt x="898401" y="28991"/>
                  <a:pt x="898401" y="40265"/>
                </a:cubicBezTo>
                <a:cubicBezTo>
                  <a:pt x="898401" y="51539"/>
                  <a:pt x="889262" y="60678"/>
                  <a:pt x="877988" y="60678"/>
                </a:cubicBezTo>
                <a:cubicBezTo>
                  <a:pt x="866714" y="60678"/>
                  <a:pt x="857575" y="51539"/>
                  <a:pt x="857575" y="40265"/>
                </a:cubicBezTo>
                <a:cubicBezTo>
                  <a:pt x="857575" y="28991"/>
                  <a:pt x="866714" y="19852"/>
                  <a:pt x="877988" y="19852"/>
                </a:cubicBezTo>
                <a:close/>
                <a:moveTo>
                  <a:pt x="829211" y="19852"/>
                </a:moveTo>
                <a:cubicBezTo>
                  <a:pt x="840485" y="19852"/>
                  <a:pt x="849624" y="28991"/>
                  <a:pt x="849624" y="40265"/>
                </a:cubicBezTo>
                <a:cubicBezTo>
                  <a:pt x="849624" y="51539"/>
                  <a:pt x="840485" y="60678"/>
                  <a:pt x="829211" y="60678"/>
                </a:cubicBezTo>
                <a:cubicBezTo>
                  <a:pt x="817937" y="60678"/>
                  <a:pt x="808798" y="51539"/>
                  <a:pt x="808798" y="40265"/>
                </a:cubicBezTo>
                <a:cubicBezTo>
                  <a:pt x="808798" y="28991"/>
                  <a:pt x="817937" y="19852"/>
                  <a:pt x="829211" y="19852"/>
                </a:cubicBezTo>
                <a:close/>
                <a:moveTo>
                  <a:pt x="780434" y="19852"/>
                </a:moveTo>
                <a:cubicBezTo>
                  <a:pt x="791708" y="19852"/>
                  <a:pt x="800847" y="28991"/>
                  <a:pt x="800847" y="40265"/>
                </a:cubicBezTo>
                <a:cubicBezTo>
                  <a:pt x="800847" y="51539"/>
                  <a:pt x="791708" y="60678"/>
                  <a:pt x="780434" y="60678"/>
                </a:cubicBezTo>
                <a:cubicBezTo>
                  <a:pt x="769160" y="60678"/>
                  <a:pt x="760021" y="51539"/>
                  <a:pt x="760021" y="40265"/>
                </a:cubicBezTo>
                <a:cubicBezTo>
                  <a:pt x="760021" y="28991"/>
                  <a:pt x="769160" y="19852"/>
                  <a:pt x="780434" y="19852"/>
                </a:cubicBezTo>
                <a:close/>
                <a:moveTo>
                  <a:pt x="731657" y="19852"/>
                </a:moveTo>
                <a:cubicBezTo>
                  <a:pt x="742931" y="19852"/>
                  <a:pt x="752070" y="28991"/>
                  <a:pt x="752070" y="40265"/>
                </a:cubicBezTo>
                <a:cubicBezTo>
                  <a:pt x="752070" y="51539"/>
                  <a:pt x="742931" y="60678"/>
                  <a:pt x="731657" y="60678"/>
                </a:cubicBezTo>
                <a:cubicBezTo>
                  <a:pt x="720383" y="60678"/>
                  <a:pt x="711244" y="51539"/>
                  <a:pt x="711244" y="40265"/>
                </a:cubicBezTo>
                <a:cubicBezTo>
                  <a:pt x="711244" y="28991"/>
                  <a:pt x="720383" y="19852"/>
                  <a:pt x="731657" y="19852"/>
                </a:cubicBezTo>
                <a:close/>
                <a:moveTo>
                  <a:pt x="682880" y="19852"/>
                </a:moveTo>
                <a:cubicBezTo>
                  <a:pt x="694153" y="19852"/>
                  <a:pt x="703293" y="28991"/>
                  <a:pt x="703293" y="40265"/>
                </a:cubicBezTo>
                <a:cubicBezTo>
                  <a:pt x="703293" y="51539"/>
                  <a:pt x="694153" y="60678"/>
                  <a:pt x="682880" y="60678"/>
                </a:cubicBezTo>
                <a:cubicBezTo>
                  <a:pt x="671606" y="60678"/>
                  <a:pt x="662467" y="51539"/>
                  <a:pt x="662467" y="40265"/>
                </a:cubicBezTo>
                <a:cubicBezTo>
                  <a:pt x="662467" y="28991"/>
                  <a:pt x="671606" y="19852"/>
                  <a:pt x="682880" y="19852"/>
                </a:cubicBezTo>
                <a:close/>
                <a:moveTo>
                  <a:pt x="634103" y="19852"/>
                </a:moveTo>
                <a:cubicBezTo>
                  <a:pt x="645377" y="19852"/>
                  <a:pt x="654516" y="28991"/>
                  <a:pt x="654516" y="40265"/>
                </a:cubicBezTo>
                <a:cubicBezTo>
                  <a:pt x="654516" y="51539"/>
                  <a:pt x="645377" y="60678"/>
                  <a:pt x="634103" y="60678"/>
                </a:cubicBezTo>
                <a:cubicBezTo>
                  <a:pt x="622829" y="60678"/>
                  <a:pt x="613690" y="51539"/>
                  <a:pt x="613690" y="40265"/>
                </a:cubicBezTo>
                <a:cubicBezTo>
                  <a:pt x="613690" y="28991"/>
                  <a:pt x="622829" y="19852"/>
                  <a:pt x="634103" y="19852"/>
                </a:cubicBezTo>
                <a:close/>
                <a:moveTo>
                  <a:pt x="585326" y="19852"/>
                </a:moveTo>
                <a:cubicBezTo>
                  <a:pt x="596599" y="19852"/>
                  <a:pt x="605738" y="28991"/>
                  <a:pt x="605738" y="40265"/>
                </a:cubicBezTo>
                <a:cubicBezTo>
                  <a:pt x="605738" y="51539"/>
                  <a:pt x="596599" y="60678"/>
                  <a:pt x="585326" y="60678"/>
                </a:cubicBezTo>
                <a:cubicBezTo>
                  <a:pt x="574052" y="60678"/>
                  <a:pt x="564913" y="51539"/>
                  <a:pt x="564913" y="40265"/>
                </a:cubicBezTo>
                <a:cubicBezTo>
                  <a:pt x="564913" y="28991"/>
                  <a:pt x="574052" y="19852"/>
                  <a:pt x="585326" y="19852"/>
                </a:cubicBezTo>
                <a:close/>
                <a:moveTo>
                  <a:pt x="536549" y="19852"/>
                </a:moveTo>
                <a:cubicBezTo>
                  <a:pt x="547822" y="19852"/>
                  <a:pt x="556961" y="28991"/>
                  <a:pt x="556961" y="40265"/>
                </a:cubicBezTo>
                <a:cubicBezTo>
                  <a:pt x="556961" y="51539"/>
                  <a:pt x="547822" y="60678"/>
                  <a:pt x="536549" y="60678"/>
                </a:cubicBezTo>
                <a:cubicBezTo>
                  <a:pt x="525275" y="60678"/>
                  <a:pt x="516136" y="51539"/>
                  <a:pt x="516136" y="40265"/>
                </a:cubicBezTo>
                <a:cubicBezTo>
                  <a:pt x="516136" y="28991"/>
                  <a:pt x="525275" y="19852"/>
                  <a:pt x="536549" y="19852"/>
                </a:cubicBezTo>
                <a:close/>
                <a:moveTo>
                  <a:pt x="487772" y="19852"/>
                </a:moveTo>
                <a:cubicBezTo>
                  <a:pt x="499045" y="19852"/>
                  <a:pt x="508184" y="28991"/>
                  <a:pt x="508184" y="40265"/>
                </a:cubicBezTo>
                <a:cubicBezTo>
                  <a:pt x="508184" y="51539"/>
                  <a:pt x="499045" y="60678"/>
                  <a:pt x="487772" y="60678"/>
                </a:cubicBezTo>
                <a:cubicBezTo>
                  <a:pt x="476498" y="60678"/>
                  <a:pt x="467359" y="51539"/>
                  <a:pt x="467359" y="40265"/>
                </a:cubicBezTo>
                <a:cubicBezTo>
                  <a:pt x="467359" y="28991"/>
                  <a:pt x="476498" y="19852"/>
                  <a:pt x="487772" y="19852"/>
                </a:cubicBezTo>
                <a:close/>
                <a:moveTo>
                  <a:pt x="438994" y="19852"/>
                </a:moveTo>
                <a:cubicBezTo>
                  <a:pt x="450268" y="19852"/>
                  <a:pt x="459407" y="28991"/>
                  <a:pt x="459407" y="40265"/>
                </a:cubicBezTo>
                <a:cubicBezTo>
                  <a:pt x="459407" y="51539"/>
                  <a:pt x="450268" y="60678"/>
                  <a:pt x="438994" y="60678"/>
                </a:cubicBezTo>
                <a:cubicBezTo>
                  <a:pt x="427721" y="60678"/>
                  <a:pt x="418582" y="51539"/>
                  <a:pt x="418582" y="40265"/>
                </a:cubicBezTo>
                <a:cubicBezTo>
                  <a:pt x="418582" y="28991"/>
                  <a:pt x="427721" y="19852"/>
                  <a:pt x="438994" y="19852"/>
                </a:cubicBezTo>
                <a:close/>
                <a:moveTo>
                  <a:pt x="390217" y="19852"/>
                </a:moveTo>
                <a:cubicBezTo>
                  <a:pt x="401491" y="19852"/>
                  <a:pt x="410630" y="28991"/>
                  <a:pt x="410630" y="40265"/>
                </a:cubicBezTo>
                <a:cubicBezTo>
                  <a:pt x="410630" y="51539"/>
                  <a:pt x="401491" y="60678"/>
                  <a:pt x="390217" y="60678"/>
                </a:cubicBezTo>
                <a:cubicBezTo>
                  <a:pt x="378944" y="60678"/>
                  <a:pt x="369805" y="51539"/>
                  <a:pt x="369805" y="40265"/>
                </a:cubicBezTo>
                <a:cubicBezTo>
                  <a:pt x="369805" y="28991"/>
                  <a:pt x="378944" y="19852"/>
                  <a:pt x="390217" y="19852"/>
                </a:cubicBezTo>
                <a:close/>
                <a:moveTo>
                  <a:pt x="341440" y="19852"/>
                </a:moveTo>
                <a:cubicBezTo>
                  <a:pt x="352714" y="19852"/>
                  <a:pt x="361853" y="28991"/>
                  <a:pt x="361853" y="40265"/>
                </a:cubicBezTo>
                <a:cubicBezTo>
                  <a:pt x="361853" y="51539"/>
                  <a:pt x="352714" y="60678"/>
                  <a:pt x="341440" y="60678"/>
                </a:cubicBezTo>
                <a:cubicBezTo>
                  <a:pt x="330166" y="60678"/>
                  <a:pt x="321028" y="51539"/>
                  <a:pt x="321028" y="40265"/>
                </a:cubicBezTo>
                <a:cubicBezTo>
                  <a:pt x="321028" y="28991"/>
                  <a:pt x="330166" y="19852"/>
                  <a:pt x="341440" y="19852"/>
                </a:cubicBezTo>
                <a:close/>
                <a:moveTo>
                  <a:pt x="292663" y="19852"/>
                </a:moveTo>
                <a:cubicBezTo>
                  <a:pt x="303937" y="19852"/>
                  <a:pt x="313076" y="28991"/>
                  <a:pt x="313076" y="40265"/>
                </a:cubicBezTo>
                <a:cubicBezTo>
                  <a:pt x="313076" y="51539"/>
                  <a:pt x="303937" y="60678"/>
                  <a:pt x="292663" y="60678"/>
                </a:cubicBezTo>
                <a:cubicBezTo>
                  <a:pt x="281389" y="60678"/>
                  <a:pt x="272251" y="51539"/>
                  <a:pt x="272251" y="40265"/>
                </a:cubicBezTo>
                <a:cubicBezTo>
                  <a:pt x="272251" y="28991"/>
                  <a:pt x="281389" y="19852"/>
                  <a:pt x="292663" y="19852"/>
                </a:cubicBezTo>
                <a:close/>
                <a:moveTo>
                  <a:pt x="243886" y="19852"/>
                </a:moveTo>
                <a:cubicBezTo>
                  <a:pt x="255160" y="19852"/>
                  <a:pt x="264299" y="28991"/>
                  <a:pt x="264299" y="40265"/>
                </a:cubicBezTo>
                <a:cubicBezTo>
                  <a:pt x="264299" y="51539"/>
                  <a:pt x="255160" y="60678"/>
                  <a:pt x="243886" y="60678"/>
                </a:cubicBezTo>
                <a:cubicBezTo>
                  <a:pt x="232612" y="60678"/>
                  <a:pt x="223473" y="51539"/>
                  <a:pt x="223473" y="40265"/>
                </a:cubicBezTo>
                <a:cubicBezTo>
                  <a:pt x="223473" y="28991"/>
                  <a:pt x="232612" y="19852"/>
                  <a:pt x="243886" y="19852"/>
                </a:cubicBezTo>
                <a:close/>
                <a:moveTo>
                  <a:pt x="195109" y="19852"/>
                </a:moveTo>
                <a:cubicBezTo>
                  <a:pt x="206383" y="19852"/>
                  <a:pt x="215522" y="28991"/>
                  <a:pt x="215522" y="40265"/>
                </a:cubicBezTo>
                <a:cubicBezTo>
                  <a:pt x="215522" y="51539"/>
                  <a:pt x="206383" y="60678"/>
                  <a:pt x="195109" y="60678"/>
                </a:cubicBezTo>
                <a:cubicBezTo>
                  <a:pt x="183835" y="60678"/>
                  <a:pt x="174696" y="51539"/>
                  <a:pt x="174696" y="40265"/>
                </a:cubicBezTo>
                <a:cubicBezTo>
                  <a:pt x="174696" y="28991"/>
                  <a:pt x="183835" y="19852"/>
                  <a:pt x="195109" y="19852"/>
                </a:cubicBezTo>
                <a:close/>
                <a:moveTo>
                  <a:pt x="146332" y="19852"/>
                </a:moveTo>
                <a:cubicBezTo>
                  <a:pt x="157606" y="19852"/>
                  <a:pt x="166745" y="28991"/>
                  <a:pt x="166745" y="40265"/>
                </a:cubicBezTo>
                <a:cubicBezTo>
                  <a:pt x="166745" y="51539"/>
                  <a:pt x="157606" y="60678"/>
                  <a:pt x="146332" y="60678"/>
                </a:cubicBezTo>
                <a:cubicBezTo>
                  <a:pt x="135058" y="60678"/>
                  <a:pt x="125919" y="51539"/>
                  <a:pt x="125919" y="40265"/>
                </a:cubicBezTo>
                <a:cubicBezTo>
                  <a:pt x="125919" y="28991"/>
                  <a:pt x="135058" y="19852"/>
                  <a:pt x="146332" y="19852"/>
                </a:cubicBezTo>
                <a:close/>
                <a:moveTo>
                  <a:pt x="97555" y="19852"/>
                </a:moveTo>
                <a:cubicBezTo>
                  <a:pt x="108829" y="19852"/>
                  <a:pt x="117968" y="28991"/>
                  <a:pt x="117968" y="40265"/>
                </a:cubicBezTo>
                <a:cubicBezTo>
                  <a:pt x="117968" y="51539"/>
                  <a:pt x="108829" y="60678"/>
                  <a:pt x="97555" y="60678"/>
                </a:cubicBezTo>
                <a:cubicBezTo>
                  <a:pt x="86281" y="60678"/>
                  <a:pt x="77142" y="51539"/>
                  <a:pt x="77142" y="40265"/>
                </a:cubicBezTo>
                <a:cubicBezTo>
                  <a:pt x="77142" y="28991"/>
                  <a:pt x="86281" y="19852"/>
                  <a:pt x="97555" y="19852"/>
                </a:cubicBezTo>
                <a:close/>
                <a:moveTo>
                  <a:pt x="48778" y="19852"/>
                </a:moveTo>
                <a:cubicBezTo>
                  <a:pt x="60052" y="19852"/>
                  <a:pt x="69191" y="28991"/>
                  <a:pt x="69191" y="40265"/>
                </a:cubicBezTo>
                <a:cubicBezTo>
                  <a:pt x="69191" y="51539"/>
                  <a:pt x="60052" y="60678"/>
                  <a:pt x="48778" y="60678"/>
                </a:cubicBezTo>
                <a:cubicBezTo>
                  <a:pt x="37504" y="60678"/>
                  <a:pt x="28365" y="51539"/>
                  <a:pt x="28365" y="40265"/>
                </a:cubicBezTo>
                <a:cubicBezTo>
                  <a:pt x="28365" y="28991"/>
                  <a:pt x="37504" y="19852"/>
                  <a:pt x="48778" y="19852"/>
                </a:cubicBezTo>
                <a:close/>
                <a:moveTo>
                  <a:pt x="2" y="19852"/>
                </a:moveTo>
                <a:cubicBezTo>
                  <a:pt x="11275" y="19852"/>
                  <a:pt x="20414" y="28991"/>
                  <a:pt x="20414" y="40265"/>
                </a:cubicBezTo>
                <a:cubicBezTo>
                  <a:pt x="20414" y="51539"/>
                  <a:pt x="11275" y="60678"/>
                  <a:pt x="2" y="60678"/>
                </a:cubicBezTo>
                <a:lnTo>
                  <a:pt x="0" y="60677"/>
                </a:lnTo>
                <a:lnTo>
                  <a:pt x="0" y="19853"/>
                </a:lnTo>
                <a:close/>
                <a:moveTo>
                  <a:pt x="1009631" y="0"/>
                </a:moveTo>
                <a:lnTo>
                  <a:pt x="1010974" y="0"/>
                </a:lnTo>
                <a:lnTo>
                  <a:pt x="1011044" y="1394"/>
                </a:lnTo>
                <a:lnTo>
                  <a:pt x="1009885" y="613"/>
                </a:lnTo>
                <a:close/>
                <a:moveTo>
                  <a:pt x="960854" y="0"/>
                </a:moveTo>
                <a:lnTo>
                  <a:pt x="990230" y="0"/>
                </a:lnTo>
                <a:lnTo>
                  <a:pt x="989976" y="613"/>
                </a:lnTo>
                <a:cubicBezTo>
                  <a:pt x="986282" y="4307"/>
                  <a:pt x="981179" y="6592"/>
                  <a:pt x="975542" y="6592"/>
                </a:cubicBezTo>
                <a:cubicBezTo>
                  <a:pt x="969905" y="6592"/>
                  <a:pt x="964802" y="4307"/>
                  <a:pt x="961108" y="613"/>
                </a:cubicBezTo>
                <a:close/>
                <a:moveTo>
                  <a:pt x="912077" y="0"/>
                </a:moveTo>
                <a:lnTo>
                  <a:pt x="941453" y="0"/>
                </a:lnTo>
                <a:lnTo>
                  <a:pt x="941199" y="613"/>
                </a:lnTo>
                <a:cubicBezTo>
                  <a:pt x="937505" y="4307"/>
                  <a:pt x="932402" y="6592"/>
                  <a:pt x="926765" y="6592"/>
                </a:cubicBezTo>
                <a:cubicBezTo>
                  <a:pt x="921128" y="6592"/>
                  <a:pt x="916025" y="4307"/>
                  <a:pt x="912331" y="613"/>
                </a:cubicBezTo>
                <a:close/>
                <a:moveTo>
                  <a:pt x="863300" y="0"/>
                </a:moveTo>
                <a:lnTo>
                  <a:pt x="892676" y="0"/>
                </a:lnTo>
                <a:lnTo>
                  <a:pt x="892422" y="613"/>
                </a:lnTo>
                <a:cubicBezTo>
                  <a:pt x="888728" y="4307"/>
                  <a:pt x="883625" y="6592"/>
                  <a:pt x="877988" y="6592"/>
                </a:cubicBezTo>
                <a:cubicBezTo>
                  <a:pt x="872351" y="6592"/>
                  <a:pt x="867248" y="4307"/>
                  <a:pt x="863554" y="613"/>
                </a:cubicBezTo>
                <a:close/>
                <a:moveTo>
                  <a:pt x="814523" y="0"/>
                </a:moveTo>
                <a:lnTo>
                  <a:pt x="843899" y="0"/>
                </a:lnTo>
                <a:lnTo>
                  <a:pt x="843645" y="613"/>
                </a:lnTo>
                <a:cubicBezTo>
                  <a:pt x="839951" y="4307"/>
                  <a:pt x="834848" y="6592"/>
                  <a:pt x="829211" y="6592"/>
                </a:cubicBezTo>
                <a:cubicBezTo>
                  <a:pt x="823574" y="6592"/>
                  <a:pt x="818471" y="4307"/>
                  <a:pt x="814777" y="613"/>
                </a:cubicBezTo>
                <a:close/>
                <a:moveTo>
                  <a:pt x="765746" y="0"/>
                </a:moveTo>
                <a:lnTo>
                  <a:pt x="795122" y="0"/>
                </a:lnTo>
                <a:lnTo>
                  <a:pt x="794868" y="613"/>
                </a:lnTo>
                <a:cubicBezTo>
                  <a:pt x="791174" y="4307"/>
                  <a:pt x="786071" y="6592"/>
                  <a:pt x="780434" y="6592"/>
                </a:cubicBezTo>
                <a:cubicBezTo>
                  <a:pt x="774797" y="6592"/>
                  <a:pt x="769694" y="4307"/>
                  <a:pt x="766000" y="613"/>
                </a:cubicBezTo>
                <a:close/>
                <a:moveTo>
                  <a:pt x="716969" y="0"/>
                </a:moveTo>
                <a:lnTo>
                  <a:pt x="746345" y="0"/>
                </a:lnTo>
                <a:lnTo>
                  <a:pt x="746091" y="613"/>
                </a:lnTo>
                <a:cubicBezTo>
                  <a:pt x="742397" y="4307"/>
                  <a:pt x="737294" y="6592"/>
                  <a:pt x="731657" y="6592"/>
                </a:cubicBezTo>
                <a:cubicBezTo>
                  <a:pt x="726020" y="6592"/>
                  <a:pt x="720917" y="4307"/>
                  <a:pt x="717223" y="613"/>
                </a:cubicBezTo>
                <a:close/>
                <a:moveTo>
                  <a:pt x="668192" y="0"/>
                </a:moveTo>
                <a:lnTo>
                  <a:pt x="697568" y="0"/>
                </a:lnTo>
                <a:lnTo>
                  <a:pt x="697314" y="613"/>
                </a:lnTo>
                <a:cubicBezTo>
                  <a:pt x="693620" y="4307"/>
                  <a:pt x="688517" y="6592"/>
                  <a:pt x="682880" y="6592"/>
                </a:cubicBezTo>
                <a:cubicBezTo>
                  <a:pt x="677243" y="6592"/>
                  <a:pt x="672140" y="4307"/>
                  <a:pt x="668446" y="613"/>
                </a:cubicBezTo>
                <a:close/>
                <a:moveTo>
                  <a:pt x="619415" y="0"/>
                </a:moveTo>
                <a:lnTo>
                  <a:pt x="648791" y="0"/>
                </a:lnTo>
                <a:lnTo>
                  <a:pt x="648537" y="613"/>
                </a:lnTo>
                <a:cubicBezTo>
                  <a:pt x="644843" y="4307"/>
                  <a:pt x="639740" y="6592"/>
                  <a:pt x="634103" y="6592"/>
                </a:cubicBezTo>
                <a:cubicBezTo>
                  <a:pt x="628466" y="6592"/>
                  <a:pt x="623363" y="4307"/>
                  <a:pt x="619669" y="613"/>
                </a:cubicBezTo>
                <a:close/>
                <a:moveTo>
                  <a:pt x="570638" y="0"/>
                </a:moveTo>
                <a:lnTo>
                  <a:pt x="600013" y="0"/>
                </a:lnTo>
                <a:lnTo>
                  <a:pt x="599760" y="613"/>
                </a:lnTo>
                <a:cubicBezTo>
                  <a:pt x="596066" y="4307"/>
                  <a:pt x="590963" y="6592"/>
                  <a:pt x="585326" y="6592"/>
                </a:cubicBezTo>
                <a:cubicBezTo>
                  <a:pt x="579689" y="6592"/>
                  <a:pt x="574586" y="4307"/>
                  <a:pt x="570892" y="613"/>
                </a:cubicBezTo>
                <a:close/>
                <a:moveTo>
                  <a:pt x="521861" y="0"/>
                </a:moveTo>
                <a:lnTo>
                  <a:pt x="551237" y="0"/>
                </a:lnTo>
                <a:lnTo>
                  <a:pt x="550983" y="613"/>
                </a:lnTo>
                <a:cubicBezTo>
                  <a:pt x="547289" y="4307"/>
                  <a:pt x="542185" y="6592"/>
                  <a:pt x="536549" y="6592"/>
                </a:cubicBezTo>
                <a:cubicBezTo>
                  <a:pt x="530912" y="6592"/>
                  <a:pt x="525808" y="4307"/>
                  <a:pt x="522114" y="613"/>
                </a:cubicBezTo>
                <a:close/>
                <a:moveTo>
                  <a:pt x="473084" y="0"/>
                </a:moveTo>
                <a:lnTo>
                  <a:pt x="502459" y="0"/>
                </a:lnTo>
                <a:lnTo>
                  <a:pt x="502206" y="613"/>
                </a:lnTo>
                <a:cubicBezTo>
                  <a:pt x="498512" y="4307"/>
                  <a:pt x="493408" y="6592"/>
                  <a:pt x="487772" y="6592"/>
                </a:cubicBezTo>
                <a:cubicBezTo>
                  <a:pt x="482135" y="6592"/>
                  <a:pt x="477031" y="4307"/>
                  <a:pt x="473337" y="613"/>
                </a:cubicBezTo>
                <a:close/>
                <a:moveTo>
                  <a:pt x="424307" y="0"/>
                </a:moveTo>
                <a:lnTo>
                  <a:pt x="453682" y="0"/>
                </a:lnTo>
                <a:lnTo>
                  <a:pt x="453429" y="613"/>
                </a:lnTo>
                <a:cubicBezTo>
                  <a:pt x="449735" y="4307"/>
                  <a:pt x="444631" y="6592"/>
                  <a:pt x="438994" y="6592"/>
                </a:cubicBezTo>
                <a:cubicBezTo>
                  <a:pt x="433358" y="6592"/>
                  <a:pt x="428254" y="4307"/>
                  <a:pt x="424560" y="613"/>
                </a:cubicBezTo>
                <a:close/>
                <a:moveTo>
                  <a:pt x="375529" y="0"/>
                </a:moveTo>
                <a:lnTo>
                  <a:pt x="404905" y="0"/>
                </a:lnTo>
                <a:lnTo>
                  <a:pt x="404651" y="613"/>
                </a:lnTo>
                <a:cubicBezTo>
                  <a:pt x="400957" y="4307"/>
                  <a:pt x="395854" y="6592"/>
                  <a:pt x="390217" y="6592"/>
                </a:cubicBezTo>
                <a:cubicBezTo>
                  <a:pt x="384580" y="6592"/>
                  <a:pt x="379477" y="4307"/>
                  <a:pt x="375783" y="613"/>
                </a:cubicBezTo>
                <a:close/>
                <a:moveTo>
                  <a:pt x="326752" y="0"/>
                </a:moveTo>
                <a:lnTo>
                  <a:pt x="356128" y="0"/>
                </a:lnTo>
                <a:lnTo>
                  <a:pt x="355874" y="613"/>
                </a:lnTo>
                <a:cubicBezTo>
                  <a:pt x="352180" y="4307"/>
                  <a:pt x="347077" y="6592"/>
                  <a:pt x="341440" y="6592"/>
                </a:cubicBezTo>
                <a:cubicBezTo>
                  <a:pt x="335803" y="6592"/>
                  <a:pt x="330700" y="4307"/>
                  <a:pt x="327006" y="613"/>
                </a:cubicBezTo>
                <a:close/>
                <a:moveTo>
                  <a:pt x="277975" y="0"/>
                </a:moveTo>
                <a:lnTo>
                  <a:pt x="307351" y="0"/>
                </a:lnTo>
                <a:lnTo>
                  <a:pt x="307097" y="613"/>
                </a:lnTo>
                <a:cubicBezTo>
                  <a:pt x="303403" y="4307"/>
                  <a:pt x="298300" y="6592"/>
                  <a:pt x="292663" y="6592"/>
                </a:cubicBezTo>
                <a:cubicBezTo>
                  <a:pt x="287026" y="6592"/>
                  <a:pt x="281923" y="4307"/>
                  <a:pt x="278229" y="613"/>
                </a:cubicBezTo>
                <a:close/>
                <a:moveTo>
                  <a:pt x="229198" y="0"/>
                </a:moveTo>
                <a:lnTo>
                  <a:pt x="258574" y="0"/>
                </a:lnTo>
                <a:lnTo>
                  <a:pt x="258320" y="613"/>
                </a:lnTo>
                <a:cubicBezTo>
                  <a:pt x="254626" y="4307"/>
                  <a:pt x="249523" y="6592"/>
                  <a:pt x="243886" y="6592"/>
                </a:cubicBezTo>
                <a:cubicBezTo>
                  <a:pt x="238249" y="6592"/>
                  <a:pt x="233146" y="4307"/>
                  <a:pt x="229452" y="613"/>
                </a:cubicBezTo>
                <a:close/>
                <a:moveTo>
                  <a:pt x="180421" y="0"/>
                </a:moveTo>
                <a:lnTo>
                  <a:pt x="209797" y="0"/>
                </a:lnTo>
                <a:lnTo>
                  <a:pt x="209543" y="613"/>
                </a:lnTo>
                <a:cubicBezTo>
                  <a:pt x="205849" y="4307"/>
                  <a:pt x="200746" y="6592"/>
                  <a:pt x="195109" y="6592"/>
                </a:cubicBezTo>
                <a:cubicBezTo>
                  <a:pt x="189472" y="6592"/>
                  <a:pt x="184369" y="4307"/>
                  <a:pt x="180675" y="613"/>
                </a:cubicBezTo>
                <a:close/>
                <a:moveTo>
                  <a:pt x="131644" y="0"/>
                </a:moveTo>
                <a:lnTo>
                  <a:pt x="161020" y="0"/>
                </a:lnTo>
                <a:lnTo>
                  <a:pt x="160766" y="613"/>
                </a:lnTo>
                <a:cubicBezTo>
                  <a:pt x="157072" y="4307"/>
                  <a:pt x="151969" y="6592"/>
                  <a:pt x="146332" y="6592"/>
                </a:cubicBezTo>
                <a:cubicBezTo>
                  <a:pt x="140695" y="6592"/>
                  <a:pt x="135592" y="4307"/>
                  <a:pt x="131898" y="613"/>
                </a:cubicBezTo>
                <a:close/>
                <a:moveTo>
                  <a:pt x="82867" y="0"/>
                </a:moveTo>
                <a:lnTo>
                  <a:pt x="112243" y="0"/>
                </a:lnTo>
                <a:lnTo>
                  <a:pt x="111989" y="613"/>
                </a:lnTo>
                <a:cubicBezTo>
                  <a:pt x="108295" y="4307"/>
                  <a:pt x="103192" y="6592"/>
                  <a:pt x="97555" y="6592"/>
                </a:cubicBezTo>
                <a:cubicBezTo>
                  <a:pt x="91918" y="6592"/>
                  <a:pt x="86815" y="4307"/>
                  <a:pt x="83121" y="613"/>
                </a:cubicBezTo>
                <a:close/>
                <a:moveTo>
                  <a:pt x="34090" y="0"/>
                </a:moveTo>
                <a:lnTo>
                  <a:pt x="63466" y="0"/>
                </a:lnTo>
                <a:lnTo>
                  <a:pt x="63212" y="613"/>
                </a:lnTo>
                <a:cubicBezTo>
                  <a:pt x="59518" y="4307"/>
                  <a:pt x="54415" y="6592"/>
                  <a:pt x="48778" y="6592"/>
                </a:cubicBezTo>
                <a:cubicBezTo>
                  <a:pt x="43141" y="6592"/>
                  <a:pt x="38038" y="4307"/>
                  <a:pt x="34344" y="613"/>
                </a:cubicBezTo>
                <a:close/>
                <a:moveTo>
                  <a:pt x="0" y="0"/>
                </a:moveTo>
                <a:lnTo>
                  <a:pt x="14689" y="0"/>
                </a:lnTo>
                <a:lnTo>
                  <a:pt x="14435" y="613"/>
                </a:lnTo>
                <a:cubicBezTo>
                  <a:pt x="10741" y="4307"/>
                  <a:pt x="5638" y="6592"/>
                  <a:pt x="2" y="6592"/>
                </a:cubicBezTo>
                <a:lnTo>
                  <a:pt x="0" y="6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415650" y="1557350"/>
            <a:ext cx="4158600" cy="101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"/>
          </p:nvPr>
        </p:nvSpPr>
        <p:spPr>
          <a:xfrm>
            <a:off x="415650" y="2695325"/>
            <a:ext cx="4158600" cy="2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3"/>
          </p:nvPr>
        </p:nvSpPr>
        <p:spPr>
          <a:xfrm>
            <a:off x="415650" y="3108200"/>
            <a:ext cx="1746600" cy="223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45700" rIns="91425" bIns="4570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6255299" y="2254991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6337" y="414902"/>
            <a:ext cx="1012014" cy="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/>
        </p:nvSpPr>
        <p:spPr>
          <a:xfrm>
            <a:off x="413150" y="4874750"/>
            <a:ext cx="15111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Tiger Analytics Inc. © 2022. All Rights Reserved.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4"/>
          </p:nvPr>
        </p:nvSpPr>
        <p:spPr>
          <a:xfrm>
            <a:off x="2308944" y="4874750"/>
            <a:ext cx="10326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5"/>
          </p:nvPr>
        </p:nvSpPr>
        <p:spPr>
          <a:xfrm>
            <a:off x="3927616" y="4874750"/>
            <a:ext cx="6420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6"/>
          </p:nvPr>
        </p:nvSpPr>
        <p:spPr>
          <a:xfrm>
            <a:off x="5237692" y="4874750"/>
            <a:ext cx="5589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3726222" y="4874750"/>
            <a:ext cx="1758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 txBox="1"/>
          <p:nvPr/>
        </p:nvSpPr>
        <p:spPr>
          <a:xfrm>
            <a:off x="4948530" y="4874750"/>
            <a:ext cx="262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06">
          <p15:clr>
            <a:srgbClr val="FA7B17"/>
          </p15:clr>
        </p15:guide>
        <p15:guide id="3" pos="260">
          <p15:clr>
            <a:srgbClr val="FA7B17"/>
          </p15:clr>
        </p15:guide>
        <p15:guide id="4" pos="549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itle 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3396050" y="1066800"/>
            <a:ext cx="46482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oppins"/>
              <a:buNone/>
              <a:defRPr sz="6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10800000">
            <a:off x="8385726" y="4395376"/>
            <a:ext cx="758283" cy="760876"/>
            <a:chOff x="1" y="1"/>
            <a:chExt cx="758283" cy="760876"/>
          </a:xfrm>
        </p:grpSpPr>
        <p:sp>
          <p:nvSpPr>
            <p:cNvPr id="56" name="Google Shape;56;p5"/>
            <p:cNvSpPr/>
            <p:nvPr/>
          </p:nvSpPr>
          <p:spPr>
            <a:xfrm>
              <a:off x="1" y="1"/>
              <a:ext cx="758283" cy="760876"/>
            </a:xfrm>
            <a:custGeom>
              <a:avLst/>
              <a:gdLst/>
              <a:ahLst/>
              <a:cxnLst/>
              <a:rect l="l" t="t" r="r" b="b"/>
              <a:pathLst>
                <a:path w="1011044" h="1014501" extrusionOk="0">
                  <a:moveTo>
                    <a:pt x="195109" y="993405"/>
                  </a:moveTo>
                  <a:lnTo>
                    <a:pt x="200634" y="994520"/>
                  </a:lnTo>
                  <a:lnTo>
                    <a:pt x="183296" y="997616"/>
                  </a:lnTo>
                  <a:lnTo>
                    <a:pt x="187163" y="995009"/>
                  </a:lnTo>
                  <a:cubicBezTo>
                    <a:pt x="189606" y="993976"/>
                    <a:pt x="192291" y="993405"/>
                    <a:pt x="195109" y="993405"/>
                  </a:cubicBezTo>
                  <a:close/>
                  <a:moveTo>
                    <a:pt x="146332" y="993405"/>
                  </a:moveTo>
                  <a:cubicBezTo>
                    <a:pt x="151969" y="993405"/>
                    <a:pt x="157072" y="995690"/>
                    <a:pt x="160766" y="999383"/>
                  </a:cubicBezTo>
                  <a:lnTo>
                    <a:pt x="161636" y="1001484"/>
                  </a:lnTo>
                  <a:lnTo>
                    <a:pt x="153987" y="1002850"/>
                  </a:lnTo>
                  <a:lnTo>
                    <a:pt x="129155" y="1006006"/>
                  </a:lnTo>
                  <a:lnTo>
                    <a:pt x="131898" y="999383"/>
                  </a:lnTo>
                  <a:cubicBezTo>
                    <a:pt x="135592" y="995690"/>
                    <a:pt x="140695" y="993405"/>
                    <a:pt x="146332" y="993405"/>
                  </a:cubicBezTo>
                  <a:close/>
                  <a:moveTo>
                    <a:pt x="97555" y="993405"/>
                  </a:moveTo>
                  <a:cubicBezTo>
                    <a:pt x="103192" y="993405"/>
                    <a:pt x="108295" y="995690"/>
                    <a:pt x="111989" y="999383"/>
                  </a:cubicBezTo>
                  <a:lnTo>
                    <a:pt x="115453" y="1007747"/>
                  </a:lnTo>
                  <a:lnTo>
                    <a:pt x="103384" y="1009281"/>
                  </a:lnTo>
                  <a:lnTo>
                    <a:pt x="78229" y="1011193"/>
                  </a:lnTo>
                  <a:lnTo>
                    <a:pt x="83121" y="999383"/>
                  </a:lnTo>
                  <a:cubicBezTo>
                    <a:pt x="86815" y="995690"/>
                    <a:pt x="91918" y="993405"/>
                    <a:pt x="97555" y="993405"/>
                  </a:cubicBezTo>
                  <a:close/>
                  <a:moveTo>
                    <a:pt x="48778" y="993405"/>
                  </a:moveTo>
                  <a:cubicBezTo>
                    <a:pt x="54415" y="993405"/>
                    <a:pt x="59518" y="995690"/>
                    <a:pt x="63212" y="999383"/>
                  </a:cubicBezTo>
                  <a:lnTo>
                    <a:pt x="68413" y="1011940"/>
                  </a:lnTo>
                  <a:lnTo>
                    <a:pt x="52033" y="1013185"/>
                  </a:lnTo>
                  <a:lnTo>
                    <a:pt x="28379" y="1013783"/>
                  </a:lnTo>
                  <a:lnTo>
                    <a:pt x="34344" y="999383"/>
                  </a:lnTo>
                  <a:cubicBezTo>
                    <a:pt x="38038" y="995690"/>
                    <a:pt x="43141" y="993405"/>
                    <a:pt x="48778" y="993405"/>
                  </a:cubicBezTo>
                  <a:close/>
                  <a:moveTo>
                    <a:pt x="2" y="993405"/>
                  </a:moveTo>
                  <a:cubicBezTo>
                    <a:pt x="11275" y="993405"/>
                    <a:pt x="20414" y="1002544"/>
                    <a:pt x="20414" y="1013818"/>
                  </a:cubicBezTo>
                  <a:lnTo>
                    <a:pt x="20344" y="1013987"/>
                  </a:lnTo>
                  <a:lnTo>
                    <a:pt x="0" y="1014501"/>
                  </a:lnTo>
                  <a:lnTo>
                    <a:pt x="0" y="993406"/>
                  </a:lnTo>
                  <a:close/>
                  <a:moveTo>
                    <a:pt x="341440" y="939317"/>
                  </a:moveTo>
                  <a:cubicBezTo>
                    <a:pt x="347077" y="939317"/>
                    <a:pt x="352180" y="941602"/>
                    <a:pt x="355875" y="945296"/>
                  </a:cubicBezTo>
                  <a:lnTo>
                    <a:pt x="357150" y="948375"/>
                  </a:lnTo>
                  <a:lnTo>
                    <a:pt x="321699" y="961350"/>
                  </a:lnTo>
                  <a:lnTo>
                    <a:pt x="321028" y="959730"/>
                  </a:lnTo>
                  <a:cubicBezTo>
                    <a:pt x="321028" y="948456"/>
                    <a:pt x="330166" y="939317"/>
                    <a:pt x="341440" y="939317"/>
                  </a:cubicBezTo>
                  <a:close/>
                  <a:moveTo>
                    <a:pt x="292663" y="939317"/>
                  </a:moveTo>
                  <a:cubicBezTo>
                    <a:pt x="303937" y="939317"/>
                    <a:pt x="313076" y="948456"/>
                    <a:pt x="313076" y="959730"/>
                  </a:cubicBezTo>
                  <a:lnTo>
                    <a:pt x="310744" y="965360"/>
                  </a:lnTo>
                  <a:lnTo>
                    <a:pt x="300683" y="969042"/>
                  </a:lnTo>
                  <a:lnTo>
                    <a:pt x="279538" y="975046"/>
                  </a:lnTo>
                  <a:lnTo>
                    <a:pt x="278229" y="974164"/>
                  </a:lnTo>
                  <a:cubicBezTo>
                    <a:pt x="274535" y="970470"/>
                    <a:pt x="272251" y="965367"/>
                    <a:pt x="272251" y="959730"/>
                  </a:cubicBezTo>
                  <a:cubicBezTo>
                    <a:pt x="272251" y="948456"/>
                    <a:pt x="281389" y="939317"/>
                    <a:pt x="292663" y="939317"/>
                  </a:cubicBezTo>
                  <a:close/>
                  <a:moveTo>
                    <a:pt x="243886" y="939317"/>
                  </a:moveTo>
                  <a:cubicBezTo>
                    <a:pt x="255160" y="939317"/>
                    <a:pt x="264299" y="948456"/>
                    <a:pt x="264299" y="959730"/>
                  </a:cubicBezTo>
                  <a:cubicBezTo>
                    <a:pt x="264299" y="971004"/>
                    <a:pt x="255160" y="980143"/>
                    <a:pt x="243886" y="980143"/>
                  </a:cubicBezTo>
                  <a:cubicBezTo>
                    <a:pt x="232612" y="980143"/>
                    <a:pt x="223473" y="971004"/>
                    <a:pt x="223473" y="959730"/>
                  </a:cubicBezTo>
                  <a:cubicBezTo>
                    <a:pt x="223473" y="948456"/>
                    <a:pt x="232612" y="939317"/>
                    <a:pt x="243886" y="939317"/>
                  </a:cubicBezTo>
                  <a:close/>
                  <a:moveTo>
                    <a:pt x="195109" y="939317"/>
                  </a:moveTo>
                  <a:cubicBezTo>
                    <a:pt x="206383" y="939317"/>
                    <a:pt x="215522" y="948456"/>
                    <a:pt x="215522" y="959730"/>
                  </a:cubicBezTo>
                  <a:cubicBezTo>
                    <a:pt x="215522" y="971004"/>
                    <a:pt x="206383" y="980143"/>
                    <a:pt x="195109" y="980143"/>
                  </a:cubicBezTo>
                  <a:cubicBezTo>
                    <a:pt x="183835" y="980143"/>
                    <a:pt x="174696" y="971004"/>
                    <a:pt x="174696" y="959730"/>
                  </a:cubicBezTo>
                  <a:cubicBezTo>
                    <a:pt x="174696" y="948456"/>
                    <a:pt x="183835" y="939317"/>
                    <a:pt x="195109" y="939317"/>
                  </a:cubicBezTo>
                  <a:close/>
                  <a:moveTo>
                    <a:pt x="146332" y="939317"/>
                  </a:moveTo>
                  <a:cubicBezTo>
                    <a:pt x="157606" y="939317"/>
                    <a:pt x="166745" y="948456"/>
                    <a:pt x="166745" y="959730"/>
                  </a:cubicBezTo>
                  <a:cubicBezTo>
                    <a:pt x="166745" y="971004"/>
                    <a:pt x="157606" y="980143"/>
                    <a:pt x="146332" y="980143"/>
                  </a:cubicBezTo>
                  <a:cubicBezTo>
                    <a:pt x="135058" y="980143"/>
                    <a:pt x="125919" y="971004"/>
                    <a:pt x="125919" y="959730"/>
                  </a:cubicBezTo>
                  <a:cubicBezTo>
                    <a:pt x="125919" y="948456"/>
                    <a:pt x="135058" y="939317"/>
                    <a:pt x="146332" y="939317"/>
                  </a:cubicBezTo>
                  <a:close/>
                  <a:moveTo>
                    <a:pt x="97555" y="939317"/>
                  </a:moveTo>
                  <a:cubicBezTo>
                    <a:pt x="108829" y="939317"/>
                    <a:pt x="117968" y="948456"/>
                    <a:pt x="117968" y="959730"/>
                  </a:cubicBezTo>
                  <a:cubicBezTo>
                    <a:pt x="117968" y="971004"/>
                    <a:pt x="108829" y="980143"/>
                    <a:pt x="97555" y="980143"/>
                  </a:cubicBezTo>
                  <a:cubicBezTo>
                    <a:pt x="86281" y="980143"/>
                    <a:pt x="77142" y="971004"/>
                    <a:pt x="77142" y="959730"/>
                  </a:cubicBezTo>
                  <a:cubicBezTo>
                    <a:pt x="77142" y="948456"/>
                    <a:pt x="86281" y="939317"/>
                    <a:pt x="97555" y="939317"/>
                  </a:cubicBezTo>
                  <a:close/>
                  <a:moveTo>
                    <a:pt x="48778" y="939317"/>
                  </a:moveTo>
                  <a:cubicBezTo>
                    <a:pt x="60052" y="939317"/>
                    <a:pt x="69191" y="948456"/>
                    <a:pt x="69191" y="959730"/>
                  </a:cubicBezTo>
                  <a:cubicBezTo>
                    <a:pt x="69191" y="971004"/>
                    <a:pt x="60052" y="980143"/>
                    <a:pt x="48778" y="980143"/>
                  </a:cubicBezTo>
                  <a:cubicBezTo>
                    <a:pt x="37504" y="980143"/>
                    <a:pt x="28365" y="971004"/>
                    <a:pt x="28365" y="959730"/>
                  </a:cubicBezTo>
                  <a:cubicBezTo>
                    <a:pt x="28365" y="948456"/>
                    <a:pt x="37504" y="939317"/>
                    <a:pt x="48778" y="939317"/>
                  </a:cubicBezTo>
                  <a:close/>
                  <a:moveTo>
                    <a:pt x="2" y="939317"/>
                  </a:moveTo>
                  <a:cubicBezTo>
                    <a:pt x="11275" y="939317"/>
                    <a:pt x="20414" y="948456"/>
                    <a:pt x="20414" y="959730"/>
                  </a:cubicBezTo>
                  <a:cubicBezTo>
                    <a:pt x="20414" y="971004"/>
                    <a:pt x="11275" y="980143"/>
                    <a:pt x="2" y="980143"/>
                  </a:cubicBezTo>
                  <a:lnTo>
                    <a:pt x="0" y="980142"/>
                  </a:lnTo>
                  <a:lnTo>
                    <a:pt x="0" y="939318"/>
                  </a:lnTo>
                  <a:close/>
                  <a:moveTo>
                    <a:pt x="487772" y="885231"/>
                  </a:moveTo>
                  <a:lnTo>
                    <a:pt x="492351" y="886155"/>
                  </a:lnTo>
                  <a:lnTo>
                    <a:pt x="481971" y="892462"/>
                  </a:lnTo>
                  <a:lnTo>
                    <a:pt x="470537" y="897969"/>
                  </a:lnTo>
                  <a:lnTo>
                    <a:pt x="473337" y="891210"/>
                  </a:lnTo>
                  <a:cubicBezTo>
                    <a:pt x="477032" y="887516"/>
                    <a:pt x="482135" y="885231"/>
                    <a:pt x="487772" y="885231"/>
                  </a:cubicBezTo>
                  <a:close/>
                  <a:moveTo>
                    <a:pt x="438994" y="885231"/>
                  </a:moveTo>
                  <a:cubicBezTo>
                    <a:pt x="444631" y="885231"/>
                    <a:pt x="449734" y="887516"/>
                    <a:pt x="453429" y="891210"/>
                  </a:cubicBezTo>
                  <a:lnTo>
                    <a:pt x="458609" y="903716"/>
                  </a:lnTo>
                  <a:lnTo>
                    <a:pt x="424595" y="920101"/>
                  </a:lnTo>
                  <a:lnTo>
                    <a:pt x="424560" y="920078"/>
                  </a:lnTo>
                  <a:cubicBezTo>
                    <a:pt x="420867" y="916384"/>
                    <a:pt x="418582" y="911281"/>
                    <a:pt x="418582" y="905644"/>
                  </a:cubicBezTo>
                  <a:cubicBezTo>
                    <a:pt x="418582" y="894370"/>
                    <a:pt x="427721" y="885231"/>
                    <a:pt x="438994" y="885231"/>
                  </a:cubicBezTo>
                  <a:close/>
                  <a:moveTo>
                    <a:pt x="390217" y="885231"/>
                  </a:moveTo>
                  <a:cubicBezTo>
                    <a:pt x="401491" y="885231"/>
                    <a:pt x="410630" y="894370"/>
                    <a:pt x="410630" y="905644"/>
                  </a:cubicBezTo>
                  <a:cubicBezTo>
                    <a:pt x="410630" y="916917"/>
                    <a:pt x="401491" y="926056"/>
                    <a:pt x="390217" y="926056"/>
                  </a:cubicBezTo>
                  <a:cubicBezTo>
                    <a:pt x="378944" y="926056"/>
                    <a:pt x="369805" y="916917"/>
                    <a:pt x="369805" y="905644"/>
                  </a:cubicBezTo>
                  <a:cubicBezTo>
                    <a:pt x="369805" y="894370"/>
                    <a:pt x="378944" y="885231"/>
                    <a:pt x="390217" y="885231"/>
                  </a:cubicBezTo>
                  <a:close/>
                  <a:moveTo>
                    <a:pt x="341440" y="885231"/>
                  </a:moveTo>
                  <a:cubicBezTo>
                    <a:pt x="352714" y="885231"/>
                    <a:pt x="361853" y="894370"/>
                    <a:pt x="361853" y="905644"/>
                  </a:cubicBezTo>
                  <a:cubicBezTo>
                    <a:pt x="361853" y="916917"/>
                    <a:pt x="352714" y="926056"/>
                    <a:pt x="341440" y="926056"/>
                  </a:cubicBezTo>
                  <a:cubicBezTo>
                    <a:pt x="330166" y="926056"/>
                    <a:pt x="321028" y="916917"/>
                    <a:pt x="321028" y="905644"/>
                  </a:cubicBezTo>
                  <a:cubicBezTo>
                    <a:pt x="321028" y="894370"/>
                    <a:pt x="330166" y="885231"/>
                    <a:pt x="341440" y="885231"/>
                  </a:cubicBezTo>
                  <a:close/>
                  <a:moveTo>
                    <a:pt x="292663" y="885231"/>
                  </a:moveTo>
                  <a:cubicBezTo>
                    <a:pt x="303937" y="885231"/>
                    <a:pt x="313076" y="894370"/>
                    <a:pt x="313076" y="905644"/>
                  </a:cubicBezTo>
                  <a:cubicBezTo>
                    <a:pt x="313076" y="916917"/>
                    <a:pt x="303937" y="926056"/>
                    <a:pt x="292663" y="926056"/>
                  </a:cubicBezTo>
                  <a:cubicBezTo>
                    <a:pt x="281389" y="926056"/>
                    <a:pt x="272251" y="916917"/>
                    <a:pt x="272251" y="905644"/>
                  </a:cubicBezTo>
                  <a:cubicBezTo>
                    <a:pt x="272251" y="894370"/>
                    <a:pt x="281389" y="885231"/>
                    <a:pt x="292663" y="885231"/>
                  </a:cubicBezTo>
                  <a:close/>
                  <a:moveTo>
                    <a:pt x="243886" y="885231"/>
                  </a:moveTo>
                  <a:cubicBezTo>
                    <a:pt x="255160" y="885231"/>
                    <a:pt x="264299" y="894370"/>
                    <a:pt x="264299" y="905644"/>
                  </a:cubicBezTo>
                  <a:cubicBezTo>
                    <a:pt x="264299" y="916917"/>
                    <a:pt x="255160" y="926056"/>
                    <a:pt x="243886" y="926056"/>
                  </a:cubicBezTo>
                  <a:cubicBezTo>
                    <a:pt x="232612" y="926056"/>
                    <a:pt x="223473" y="916917"/>
                    <a:pt x="223473" y="905644"/>
                  </a:cubicBezTo>
                  <a:cubicBezTo>
                    <a:pt x="223473" y="894370"/>
                    <a:pt x="232612" y="885231"/>
                    <a:pt x="243886" y="885231"/>
                  </a:cubicBezTo>
                  <a:close/>
                  <a:moveTo>
                    <a:pt x="195109" y="885231"/>
                  </a:moveTo>
                  <a:cubicBezTo>
                    <a:pt x="206383" y="885231"/>
                    <a:pt x="215522" y="894370"/>
                    <a:pt x="215522" y="905644"/>
                  </a:cubicBezTo>
                  <a:cubicBezTo>
                    <a:pt x="215522" y="916917"/>
                    <a:pt x="206383" y="926056"/>
                    <a:pt x="195109" y="926056"/>
                  </a:cubicBezTo>
                  <a:cubicBezTo>
                    <a:pt x="183835" y="926056"/>
                    <a:pt x="174696" y="916917"/>
                    <a:pt x="174696" y="905644"/>
                  </a:cubicBezTo>
                  <a:cubicBezTo>
                    <a:pt x="174696" y="894370"/>
                    <a:pt x="183835" y="885231"/>
                    <a:pt x="195109" y="885231"/>
                  </a:cubicBezTo>
                  <a:close/>
                  <a:moveTo>
                    <a:pt x="146332" y="885231"/>
                  </a:moveTo>
                  <a:cubicBezTo>
                    <a:pt x="157606" y="885231"/>
                    <a:pt x="166745" y="894370"/>
                    <a:pt x="166745" y="905644"/>
                  </a:cubicBezTo>
                  <a:cubicBezTo>
                    <a:pt x="166745" y="916917"/>
                    <a:pt x="157606" y="926056"/>
                    <a:pt x="146332" y="926056"/>
                  </a:cubicBezTo>
                  <a:cubicBezTo>
                    <a:pt x="135058" y="926056"/>
                    <a:pt x="125919" y="916917"/>
                    <a:pt x="125919" y="905644"/>
                  </a:cubicBezTo>
                  <a:cubicBezTo>
                    <a:pt x="125919" y="894370"/>
                    <a:pt x="135058" y="885231"/>
                    <a:pt x="146332" y="885231"/>
                  </a:cubicBezTo>
                  <a:close/>
                  <a:moveTo>
                    <a:pt x="97555" y="885231"/>
                  </a:moveTo>
                  <a:cubicBezTo>
                    <a:pt x="108829" y="885231"/>
                    <a:pt x="117968" y="894370"/>
                    <a:pt x="117968" y="905644"/>
                  </a:cubicBezTo>
                  <a:cubicBezTo>
                    <a:pt x="117968" y="916917"/>
                    <a:pt x="108829" y="926056"/>
                    <a:pt x="97555" y="926056"/>
                  </a:cubicBezTo>
                  <a:cubicBezTo>
                    <a:pt x="86281" y="926056"/>
                    <a:pt x="77142" y="916917"/>
                    <a:pt x="77142" y="905644"/>
                  </a:cubicBezTo>
                  <a:cubicBezTo>
                    <a:pt x="77142" y="894370"/>
                    <a:pt x="86281" y="885231"/>
                    <a:pt x="97555" y="885231"/>
                  </a:cubicBezTo>
                  <a:close/>
                  <a:moveTo>
                    <a:pt x="48778" y="885231"/>
                  </a:moveTo>
                  <a:cubicBezTo>
                    <a:pt x="60052" y="885231"/>
                    <a:pt x="69191" y="894370"/>
                    <a:pt x="69191" y="905644"/>
                  </a:cubicBezTo>
                  <a:cubicBezTo>
                    <a:pt x="69191" y="916917"/>
                    <a:pt x="60052" y="926056"/>
                    <a:pt x="48778" y="926056"/>
                  </a:cubicBezTo>
                  <a:cubicBezTo>
                    <a:pt x="37504" y="926056"/>
                    <a:pt x="28365" y="916917"/>
                    <a:pt x="28365" y="905644"/>
                  </a:cubicBezTo>
                  <a:cubicBezTo>
                    <a:pt x="28365" y="894370"/>
                    <a:pt x="37504" y="885231"/>
                    <a:pt x="48778" y="885231"/>
                  </a:cubicBezTo>
                  <a:close/>
                  <a:moveTo>
                    <a:pt x="2" y="885231"/>
                  </a:moveTo>
                  <a:cubicBezTo>
                    <a:pt x="11275" y="885231"/>
                    <a:pt x="20414" y="894370"/>
                    <a:pt x="20414" y="905644"/>
                  </a:cubicBezTo>
                  <a:cubicBezTo>
                    <a:pt x="20414" y="916917"/>
                    <a:pt x="11275" y="926056"/>
                    <a:pt x="2" y="926056"/>
                  </a:cubicBezTo>
                  <a:lnTo>
                    <a:pt x="0" y="926055"/>
                  </a:lnTo>
                  <a:lnTo>
                    <a:pt x="0" y="885232"/>
                  </a:lnTo>
                  <a:close/>
                  <a:moveTo>
                    <a:pt x="577493" y="832726"/>
                  </a:moveTo>
                  <a:lnTo>
                    <a:pt x="570568" y="837904"/>
                  </a:lnTo>
                  <a:lnTo>
                    <a:pt x="570892" y="837123"/>
                  </a:lnTo>
                  <a:cubicBezTo>
                    <a:pt x="572738" y="835276"/>
                    <a:pt x="574938" y="833782"/>
                    <a:pt x="577380" y="832749"/>
                  </a:cubicBezTo>
                  <a:close/>
                  <a:moveTo>
                    <a:pt x="536549" y="831145"/>
                  </a:moveTo>
                  <a:cubicBezTo>
                    <a:pt x="542186" y="831145"/>
                    <a:pt x="547289" y="833430"/>
                    <a:pt x="550983" y="837123"/>
                  </a:cubicBezTo>
                  <a:lnTo>
                    <a:pt x="555421" y="847839"/>
                  </a:lnTo>
                  <a:lnTo>
                    <a:pt x="523739" y="867087"/>
                  </a:lnTo>
                  <a:lnTo>
                    <a:pt x="522114" y="865992"/>
                  </a:lnTo>
                  <a:cubicBezTo>
                    <a:pt x="518421" y="862298"/>
                    <a:pt x="516136" y="857194"/>
                    <a:pt x="516136" y="851558"/>
                  </a:cubicBezTo>
                  <a:cubicBezTo>
                    <a:pt x="516136" y="840284"/>
                    <a:pt x="525275" y="831145"/>
                    <a:pt x="536549" y="831145"/>
                  </a:cubicBezTo>
                  <a:close/>
                  <a:moveTo>
                    <a:pt x="487772" y="831145"/>
                  </a:moveTo>
                  <a:cubicBezTo>
                    <a:pt x="499045" y="831145"/>
                    <a:pt x="508184" y="840284"/>
                    <a:pt x="508184" y="851558"/>
                  </a:cubicBezTo>
                  <a:cubicBezTo>
                    <a:pt x="508184" y="862831"/>
                    <a:pt x="499045" y="871970"/>
                    <a:pt x="487772" y="871970"/>
                  </a:cubicBezTo>
                  <a:cubicBezTo>
                    <a:pt x="476498" y="871970"/>
                    <a:pt x="467359" y="862831"/>
                    <a:pt x="467359" y="851558"/>
                  </a:cubicBezTo>
                  <a:cubicBezTo>
                    <a:pt x="467359" y="840284"/>
                    <a:pt x="476498" y="831145"/>
                    <a:pt x="487772" y="831145"/>
                  </a:cubicBezTo>
                  <a:close/>
                  <a:moveTo>
                    <a:pt x="438994" y="831145"/>
                  </a:moveTo>
                  <a:cubicBezTo>
                    <a:pt x="450268" y="831145"/>
                    <a:pt x="459407" y="840284"/>
                    <a:pt x="459407" y="851558"/>
                  </a:cubicBezTo>
                  <a:cubicBezTo>
                    <a:pt x="459407" y="862831"/>
                    <a:pt x="450268" y="871970"/>
                    <a:pt x="438994" y="871970"/>
                  </a:cubicBezTo>
                  <a:cubicBezTo>
                    <a:pt x="427721" y="871970"/>
                    <a:pt x="418582" y="862831"/>
                    <a:pt x="418582" y="851558"/>
                  </a:cubicBezTo>
                  <a:cubicBezTo>
                    <a:pt x="418582" y="840284"/>
                    <a:pt x="427721" y="831145"/>
                    <a:pt x="438994" y="831145"/>
                  </a:cubicBezTo>
                  <a:close/>
                  <a:moveTo>
                    <a:pt x="390217" y="831145"/>
                  </a:moveTo>
                  <a:cubicBezTo>
                    <a:pt x="401491" y="831145"/>
                    <a:pt x="410630" y="840284"/>
                    <a:pt x="410630" y="851558"/>
                  </a:cubicBezTo>
                  <a:cubicBezTo>
                    <a:pt x="410630" y="862831"/>
                    <a:pt x="401491" y="871970"/>
                    <a:pt x="390217" y="871970"/>
                  </a:cubicBezTo>
                  <a:cubicBezTo>
                    <a:pt x="378944" y="871970"/>
                    <a:pt x="369805" y="862831"/>
                    <a:pt x="369805" y="851558"/>
                  </a:cubicBezTo>
                  <a:cubicBezTo>
                    <a:pt x="369805" y="840284"/>
                    <a:pt x="378944" y="831145"/>
                    <a:pt x="390217" y="831145"/>
                  </a:cubicBezTo>
                  <a:close/>
                  <a:moveTo>
                    <a:pt x="341440" y="831145"/>
                  </a:moveTo>
                  <a:cubicBezTo>
                    <a:pt x="352714" y="831145"/>
                    <a:pt x="361853" y="840284"/>
                    <a:pt x="361853" y="851558"/>
                  </a:cubicBezTo>
                  <a:cubicBezTo>
                    <a:pt x="361853" y="862831"/>
                    <a:pt x="352714" y="871970"/>
                    <a:pt x="341440" y="871970"/>
                  </a:cubicBezTo>
                  <a:cubicBezTo>
                    <a:pt x="330166" y="871970"/>
                    <a:pt x="321028" y="862831"/>
                    <a:pt x="321028" y="851558"/>
                  </a:cubicBezTo>
                  <a:cubicBezTo>
                    <a:pt x="321028" y="840284"/>
                    <a:pt x="330166" y="831145"/>
                    <a:pt x="341440" y="831145"/>
                  </a:cubicBezTo>
                  <a:close/>
                  <a:moveTo>
                    <a:pt x="292663" y="831145"/>
                  </a:moveTo>
                  <a:cubicBezTo>
                    <a:pt x="303937" y="831145"/>
                    <a:pt x="313076" y="840284"/>
                    <a:pt x="313076" y="851558"/>
                  </a:cubicBezTo>
                  <a:cubicBezTo>
                    <a:pt x="313076" y="862831"/>
                    <a:pt x="303937" y="871970"/>
                    <a:pt x="292663" y="871970"/>
                  </a:cubicBezTo>
                  <a:cubicBezTo>
                    <a:pt x="281389" y="871970"/>
                    <a:pt x="272251" y="862831"/>
                    <a:pt x="272251" y="851558"/>
                  </a:cubicBezTo>
                  <a:cubicBezTo>
                    <a:pt x="272251" y="840284"/>
                    <a:pt x="281389" y="831145"/>
                    <a:pt x="292663" y="831145"/>
                  </a:cubicBezTo>
                  <a:close/>
                  <a:moveTo>
                    <a:pt x="243886" y="831145"/>
                  </a:moveTo>
                  <a:cubicBezTo>
                    <a:pt x="255160" y="831145"/>
                    <a:pt x="264299" y="840284"/>
                    <a:pt x="264299" y="851558"/>
                  </a:cubicBezTo>
                  <a:cubicBezTo>
                    <a:pt x="264299" y="862831"/>
                    <a:pt x="255160" y="871970"/>
                    <a:pt x="243886" y="871970"/>
                  </a:cubicBezTo>
                  <a:cubicBezTo>
                    <a:pt x="232612" y="871970"/>
                    <a:pt x="223473" y="862831"/>
                    <a:pt x="223473" y="851558"/>
                  </a:cubicBezTo>
                  <a:cubicBezTo>
                    <a:pt x="223473" y="840284"/>
                    <a:pt x="232612" y="831145"/>
                    <a:pt x="243886" y="831145"/>
                  </a:cubicBezTo>
                  <a:close/>
                  <a:moveTo>
                    <a:pt x="195109" y="831145"/>
                  </a:moveTo>
                  <a:cubicBezTo>
                    <a:pt x="206383" y="831145"/>
                    <a:pt x="215522" y="840284"/>
                    <a:pt x="215522" y="851558"/>
                  </a:cubicBezTo>
                  <a:cubicBezTo>
                    <a:pt x="215522" y="862831"/>
                    <a:pt x="206383" y="871970"/>
                    <a:pt x="195109" y="871970"/>
                  </a:cubicBezTo>
                  <a:cubicBezTo>
                    <a:pt x="183835" y="871970"/>
                    <a:pt x="174696" y="862831"/>
                    <a:pt x="174696" y="851558"/>
                  </a:cubicBezTo>
                  <a:cubicBezTo>
                    <a:pt x="174696" y="840284"/>
                    <a:pt x="183835" y="831145"/>
                    <a:pt x="195109" y="831145"/>
                  </a:cubicBezTo>
                  <a:close/>
                  <a:moveTo>
                    <a:pt x="146332" y="831145"/>
                  </a:moveTo>
                  <a:cubicBezTo>
                    <a:pt x="157606" y="831145"/>
                    <a:pt x="166745" y="840284"/>
                    <a:pt x="166745" y="851558"/>
                  </a:cubicBezTo>
                  <a:cubicBezTo>
                    <a:pt x="166745" y="862831"/>
                    <a:pt x="157606" y="871970"/>
                    <a:pt x="146332" y="871970"/>
                  </a:cubicBezTo>
                  <a:cubicBezTo>
                    <a:pt x="135058" y="871970"/>
                    <a:pt x="125919" y="862831"/>
                    <a:pt x="125919" y="851558"/>
                  </a:cubicBezTo>
                  <a:cubicBezTo>
                    <a:pt x="125919" y="840284"/>
                    <a:pt x="135058" y="831145"/>
                    <a:pt x="146332" y="831145"/>
                  </a:cubicBezTo>
                  <a:close/>
                  <a:moveTo>
                    <a:pt x="97555" y="831145"/>
                  </a:moveTo>
                  <a:cubicBezTo>
                    <a:pt x="108829" y="831145"/>
                    <a:pt x="117968" y="840284"/>
                    <a:pt x="117968" y="851558"/>
                  </a:cubicBezTo>
                  <a:cubicBezTo>
                    <a:pt x="117968" y="862831"/>
                    <a:pt x="108829" y="871970"/>
                    <a:pt x="97555" y="871970"/>
                  </a:cubicBezTo>
                  <a:cubicBezTo>
                    <a:pt x="86281" y="871970"/>
                    <a:pt x="77142" y="862831"/>
                    <a:pt x="77142" y="851558"/>
                  </a:cubicBezTo>
                  <a:cubicBezTo>
                    <a:pt x="77142" y="840284"/>
                    <a:pt x="86281" y="831145"/>
                    <a:pt x="97555" y="831145"/>
                  </a:cubicBezTo>
                  <a:close/>
                  <a:moveTo>
                    <a:pt x="48778" y="831145"/>
                  </a:moveTo>
                  <a:cubicBezTo>
                    <a:pt x="60052" y="831145"/>
                    <a:pt x="69191" y="840284"/>
                    <a:pt x="69191" y="851558"/>
                  </a:cubicBezTo>
                  <a:cubicBezTo>
                    <a:pt x="69191" y="862831"/>
                    <a:pt x="60052" y="871970"/>
                    <a:pt x="48778" y="871970"/>
                  </a:cubicBezTo>
                  <a:cubicBezTo>
                    <a:pt x="37504" y="871970"/>
                    <a:pt x="28365" y="862831"/>
                    <a:pt x="28365" y="851558"/>
                  </a:cubicBezTo>
                  <a:cubicBezTo>
                    <a:pt x="28365" y="840284"/>
                    <a:pt x="37504" y="831145"/>
                    <a:pt x="48778" y="831145"/>
                  </a:cubicBezTo>
                  <a:close/>
                  <a:moveTo>
                    <a:pt x="2" y="831145"/>
                  </a:moveTo>
                  <a:cubicBezTo>
                    <a:pt x="11275" y="831145"/>
                    <a:pt x="20414" y="840284"/>
                    <a:pt x="20414" y="851558"/>
                  </a:cubicBezTo>
                  <a:cubicBezTo>
                    <a:pt x="20414" y="862831"/>
                    <a:pt x="11275" y="871970"/>
                    <a:pt x="2" y="871970"/>
                  </a:cubicBezTo>
                  <a:lnTo>
                    <a:pt x="0" y="871969"/>
                  </a:lnTo>
                  <a:lnTo>
                    <a:pt x="0" y="831146"/>
                  </a:lnTo>
                  <a:close/>
                  <a:moveTo>
                    <a:pt x="634103" y="777059"/>
                  </a:moveTo>
                  <a:cubicBezTo>
                    <a:pt x="636921" y="777059"/>
                    <a:pt x="639606" y="777630"/>
                    <a:pt x="642049" y="778663"/>
                  </a:cubicBezTo>
                  <a:lnTo>
                    <a:pt x="645821" y="781206"/>
                  </a:lnTo>
                  <a:lnTo>
                    <a:pt x="643181" y="783605"/>
                  </a:lnTo>
                  <a:lnTo>
                    <a:pt x="616279" y="803722"/>
                  </a:lnTo>
                  <a:lnTo>
                    <a:pt x="613690" y="797471"/>
                  </a:lnTo>
                  <a:cubicBezTo>
                    <a:pt x="613690" y="786198"/>
                    <a:pt x="622829" y="777059"/>
                    <a:pt x="634103" y="777059"/>
                  </a:cubicBezTo>
                  <a:close/>
                  <a:moveTo>
                    <a:pt x="585326" y="777059"/>
                  </a:moveTo>
                  <a:cubicBezTo>
                    <a:pt x="596599" y="777059"/>
                    <a:pt x="605738" y="786198"/>
                    <a:pt x="605738" y="797471"/>
                  </a:cubicBezTo>
                  <a:cubicBezTo>
                    <a:pt x="605738" y="808745"/>
                    <a:pt x="596599" y="817884"/>
                    <a:pt x="585326" y="817884"/>
                  </a:cubicBezTo>
                  <a:cubicBezTo>
                    <a:pt x="574052" y="817884"/>
                    <a:pt x="564913" y="808745"/>
                    <a:pt x="564913" y="797471"/>
                  </a:cubicBezTo>
                  <a:cubicBezTo>
                    <a:pt x="564913" y="786198"/>
                    <a:pt x="574052" y="777059"/>
                    <a:pt x="585326" y="777059"/>
                  </a:cubicBezTo>
                  <a:close/>
                  <a:moveTo>
                    <a:pt x="536549" y="777059"/>
                  </a:moveTo>
                  <a:cubicBezTo>
                    <a:pt x="547822" y="777059"/>
                    <a:pt x="556961" y="786198"/>
                    <a:pt x="556961" y="797471"/>
                  </a:cubicBezTo>
                  <a:cubicBezTo>
                    <a:pt x="556961" y="808745"/>
                    <a:pt x="547822" y="817884"/>
                    <a:pt x="536549" y="817884"/>
                  </a:cubicBezTo>
                  <a:cubicBezTo>
                    <a:pt x="525275" y="817884"/>
                    <a:pt x="516136" y="808745"/>
                    <a:pt x="516136" y="797471"/>
                  </a:cubicBezTo>
                  <a:cubicBezTo>
                    <a:pt x="516136" y="786198"/>
                    <a:pt x="525275" y="777059"/>
                    <a:pt x="536549" y="777059"/>
                  </a:cubicBezTo>
                  <a:close/>
                  <a:moveTo>
                    <a:pt x="487772" y="777059"/>
                  </a:moveTo>
                  <a:cubicBezTo>
                    <a:pt x="499045" y="777059"/>
                    <a:pt x="508184" y="786198"/>
                    <a:pt x="508184" y="797471"/>
                  </a:cubicBezTo>
                  <a:cubicBezTo>
                    <a:pt x="508184" y="808745"/>
                    <a:pt x="499045" y="817884"/>
                    <a:pt x="487772" y="817884"/>
                  </a:cubicBezTo>
                  <a:cubicBezTo>
                    <a:pt x="476498" y="817884"/>
                    <a:pt x="467359" y="808745"/>
                    <a:pt x="467359" y="797471"/>
                  </a:cubicBezTo>
                  <a:cubicBezTo>
                    <a:pt x="467359" y="786198"/>
                    <a:pt x="476498" y="777059"/>
                    <a:pt x="487772" y="777059"/>
                  </a:cubicBezTo>
                  <a:close/>
                  <a:moveTo>
                    <a:pt x="438994" y="777059"/>
                  </a:moveTo>
                  <a:cubicBezTo>
                    <a:pt x="450268" y="777059"/>
                    <a:pt x="459407" y="786198"/>
                    <a:pt x="459407" y="797471"/>
                  </a:cubicBezTo>
                  <a:cubicBezTo>
                    <a:pt x="459407" y="808745"/>
                    <a:pt x="450268" y="817884"/>
                    <a:pt x="438994" y="817884"/>
                  </a:cubicBezTo>
                  <a:cubicBezTo>
                    <a:pt x="427721" y="817884"/>
                    <a:pt x="418582" y="808745"/>
                    <a:pt x="418582" y="797471"/>
                  </a:cubicBezTo>
                  <a:cubicBezTo>
                    <a:pt x="418582" y="786198"/>
                    <a:pt x="427721" y="777059"/>
                    <a:pt x="438994" y="777059"/>
                  </a:cubicBezTo>
                  <a:close/>
                  <a:moveTo>
                    <a:pt x="390217" y="777059"/>
                  </a:moveTo>
                  <a:cubicBezTo>
                    <a:pt x="401491" y="777059"/>
                    <a:pt x="410630" y="786198"/>
                    <a:pt x="410630" y="797471"/>
                  </a:cubicBezTo>
                  <a:cubicBezTo>
                    <a:pt x="410630" y="808745"/>
                    <a:pt x="401491" y="817884"/>
                    <a:pt x="390217" y="817884"/>
                  </a:cubicBezTo>
                  <a:cubicBezTo>
                    <a:pt x="378944" y="817884"/>
                    <a:pt x="369805" y="808745"/>
                    <a:pt x="369805" y="797471"/>
                  </a:cubicBezTo>
                  <a:cubicBezTo>
                    <a:pt x="369805" y="786198"/>
                    <a:pt x="378944" y="777059"/>
                    <a:pt x="390217" y="777059"/>
                  </a:cubicBezTo>
                  <a:close/>
                  <a:moveTo>
                    <a:pt x="341440" y="777059"/>
                  </a:moveTo>
                  <a:cubicBezTo>
                    <a:pt x="352714" y="777059"/>
                    <a:pt x="361853" y="786198"/>
                    <a:pt x="361853" y="797471"/>
                  </a:cubicBezTo>
                  <a:cubicBezTo>
                    <a:pt x="361853" y="808745"/>
                    <a:pt x="352714" y="817884"/>
                    <a:pt x="341440" y="817884"/>
                  </a:cubicBezTo>
                  <a:cubicBezTo>
                    <a:pt x="330166" y="817884"/>
                    <a:pt x="321028" y="808745"/>
                    <a:pt x="321028" y="797471"/>
                  </a:cubicBezTo>
                  <a:cubicBezTo>
                    <a:pt x="321028" y="786198"/>
                    <a:pt x="330166" y="777059"/>
                    <a:pt x="341440" y="777059"/>
                  </a:cubicBezTo>
                  <a:close/>
                  <a:moveTo>
                    <a:pt x="292663" y="777059"/>
                  </a:moveTo>
                  <a:cubicBezTo>
                    <a:pt x="303937" y="777059"/>
                    <a:pt x="313076" y="786198"/>
                    <a:pt x="313076" y="797471"/>
                  </a:cubicBezTo>
                  <a:cubicBezTo>
                    <a:pt x="313076" y="808745"/>
                    <a:pt x="303937" y="817884"/>
                    <a:pt x="292663" y="817884"/>
                  </a:cubicBezTo>
                  <a:cubicBezTo>
                    <a:pt x="281389" y="817884"/>
                    <a:pt x="272251" y="808745"/>
                    <a:pt x="272251" y="797471"/>
                  </a:cubicBezTo>
                  <a:cubicBezTo>
                    <a:pt x="272251" y="786198"/>
                    <a:pt x="281389" y="777059"/>
                    <a:pt x="292663" y="777059"/>
                  </a:cubicBezTo>
                  <a:close/>
                  <a:moveTo>
                    <a:pt x="243886" y="777059"/>
                  </a:moveTo>
                  <a:cubicBezTo>
                    <a:pt x="255160" y="777059"/>
                    <a:pt x="264299" y="786198"/>
                    <a:pt x="264299" y="797471"/>
                  </a:cubicBezTo>
                  <a:cubicBezTo>
                    <a:pt x="264299" y="808745"/>
                    <a:pt x="255160" y="817884"/>
                    <a:pt x="243886" y="817884"/>
                  </a:cubicBezTo>
                  <a:cubicBezTo>
                    <a:pt x="232612" y="817884"/>
                    <a:pt x="223473" y="808745"/>
                    <a:pt x="223473" y="797471"/>
                  </a:cubicBezTo>
                  <a:cubicBezTo>
                    <a:pt x="223473" y="786198"/>
                    <a:pt x="232612" y="777059"/>
                    <a:pt x="243886" y="777059"/>
                  </a:cubicBezTo>
                  <a:close/>
                  <a:moveTo>
                    <a:pt x="195109" y="777059"/>
                  </a:moveTo>
                  <a:cubicBezTo>
                    <a:pt x="206383" y="777059"/>
                    <a:pt x="215522" y="786198"/>
                    <a:pt x="215522" y="797471"/>
                  </a:cubicBezTo>
                  <a:cubicBezTo>
                    <a:pt x="215522" y="808745"/>
                    <a:pt x="206383" y="817884"/>
                    <a:pt x="195109" y="817884"/>
                  </a:cubicBezTo>
                  <a:cubicBezTo>
                    <a:pt x="183835" y="817884"/>
                    <a:pt x="174696" y="808745"/>
                    <a:pt x="174696" y="797471"/>
                  </a:cubicBezTo>
                  <a:cubicBezTo>
                    <a:pt x="174696" y="786198"/>
                    <a:pt x="183835" y="777059"/>
                    <a:pt x="195109" y="777059"/>
                  </a:cubicBezTo>
                  <a:close/>
                  <a:moveTo>
                    <a:pt x="146332" y="777059"/>
                  </a:moveTo>
                  <a:cubicBezTo>
                    <a:pt x="157606" y="777059"/>
                    <a:pt x="166745" y="786198"/>
                    <a:pt x="166745" y="797471"/>
                  </a:cubicBezTo>
                  <a:cubicBezTo>
                    <a:pt x="166745" y="808745"/>
                    <a:pt x="157606" y="817884"/>
                    <a:pt x="146332" y="817884"/>
                  </a:cubicBezTo>
                  <a:cubicBezTo>
                    <a:pt x="135058" y="817884"/>
                    <a:pt x="125919" y="808745"/>
                    <a:pt x="125919" y="797471"/>
                  </a:cubicBezTo>
                  <a:cubicBezTo>
                    <a:pt x="125919" y="786198"/>
                    <a:pt x="135058" y="777059"/>
                    <a:pt x="146332" y="777059"/>
                  </a:cubicBezTo>
                  <a:close/>
                  <a:moveTo>
                    <a:pt x="97555" y="777059"/>
                  </a:moveTo>
                  <a:cubicBezTo>
                    <a:pt x="108829" y="777059"/>
                    <a:pt x="117968" y="786198"/>
                    <a:pt x="117968" y="797471"/>
                  </a:cubicBezTo>
                  <a:cubicBezTo>
                    <a:pt x="117968" y="808745"/>
                    <a:pt x="108829" y="817884"/>
                    <a:pt x="97555" y="817884"/>
                  </a:cubicBezTo>
                  <a:cubicBezTo>
                    <a:pt x="86281" y="817884"/>
                    <a:pt x="77142" y="808745"/>
                    <a:pt x="77142" y="797471"/>
                  </a:cubicBezTo>
                  <a:cubicBezTo>
                    <a:pt x="77142" y="786198"/>
                    <a:pt x="86281" y="777059"/>
                    <a:pt x="97555" y="777059"/>
                  </a:cubicBezTo>
                  <a:close/>
                  <a:moveTo>
                    <a:pt x="48778" y="777059"/>
                  </a:moveTo>
                  <a:cubicBezTo>
                    <a:pt x="60052" y="777059"/>
                    <a:pt x="69191" y="786198"/>
                    <a:pt x="69191" y="797471"/>
                  </a:cubicBezTo>
                  <a:cubicBezTo>
                    <a:pt x="69191" y="808745"/>
                    <a:pt x="60052" y="817884"/>
                    <a:pt x="48778" y="817884"/>
                  </a:cubicBezTo>
                  <a:cubicBezTo>
                    <a:pt x="37504" y="817884"/>
                    <a:pt x="28365" y="808745"/>
                    <a:pt x="28365" y="797471"/>
                  </a:cubicBezTo>
                  <a:cubicBezTo>
                    <a:pt x="28365" y="786198"/>
                    <a:pt x="37504" y="777059"/>
                    <a:pt x="48778" y="777059"/>
                  </a:cubicBezTo>
                  <a:close/>
                  <a:moveTo>
                    <a:pt x="2" y="777059"/>
                  </a:moveTo>
                  <a:cubicBezTo>
                    <a:pt x="11275" y="777059"/>
                    <a:pt x="20414" y="786198"/>
                    <a:pt x="20414" y="797471"/>
                  </a:cubicBezTo>
                  <a:cubicBezTo>
                    <a:pt x="20414" y="808745"/>
                    <a:pt x="11275" y="817884"/>
                    <a:pt x="2" y="817884"/>
                  </a:cubicBezTo>
                  <a:lnTo>
                    <a:pt x="0" y="817883"/>
                  </a:lnTo>
                  <a:lnTo>
                    <a:pt x="0" y="777060"/>
                  </a:lnTo>
                  <a:close/>
                  <a:moveTo>
                    <a:pt x="682880" y="722972"/>
                  </a:moveTo>
                  <a:cubicBezTo>
                    <a:pt x="688517" y="722972"/>
                    <a:pt x="693620" y="725257"/>
                    <a:pt x="697314" y="728951"/>
                  </a:cubicBezTo>
                  <a:lnTo>
                    <a:pt x="698955" y="732914"/>
                  </a:lnTo>
                  <a:lnTo>
                    <a:pt x="670229" y="759022"/>
                  </a:lnTo>
                  <a:lnTo>
                    <a:pt x="668446" y="757819"/>
                  </a:lnTo>
                  <a:cubicBezTo>
                    <a:pt x="664752" y="754125"/>
                    <a:pt x="662467" y="749022"/>
                    <a:pt x="662467" y="743385"/>
                  </a:cubicBezTo>
                  <a:cubicBezTo>
                    <a:pt x="662467" y="732111"/>
                    <a:pt x="671606" y="722972"/>
                    <a:pt x="682880" y="722972"/>
                  </a:cubicBezTo>
                  <a:close/>
                  <a:moveTo>
                    <a:pt x="634103" y="722972"/>
                  </a:moveTo>
                  <a:cubicBezTo>
                    <a:pt x="645377" y="722972"/>
                    <a:pt x="654516" y="732111"/>
                    <a:pt x="654516" y="743385"/>
                  </a:cubicBezTo>
                  <a:cubicBezTo>
                    <a:pt x="654516" y="754659"/>
                    <a:pt x="645377" y="763798"/>
                    <a:pt x="634103" y="763798"/>
                  </a:cubicBezTo>
                  <a:cubicBezTo>
                    <a:pt x="622829" y="763798"/>
                    <a:pt x="613690" y="754659"/>
                    <a:pt x="613690" y="743385"/>
                  </a:cubicBezTo>
                  <a:cubicBezTo>
                    <a:pt x="613690" y="732111"/>
                    <a:pt x="622829" y="722972"/>
                    <a:pt x="634103" y="722972"/>
                  </a:cubicBezTo>
                  <a:close/>
                  <a:moveTo>
                    <a:pt x="585326" y="722972"/>
                  </a:moveTo>
                  <a:cubicBezTo>
                    <a:pt x="596599" y="722972"/>
                    <a:pt x="605738" y="732111"/>
                    <a:pt x="605738" y="743385"/>
                  </a:cubicBezTo>
                  <a:cubicBezTo>
                    <a:pt x="605738" y="754659"/>
                    <a:pt x="596599" y="763798"/>
                    <a:pt x="585326" y="763798"/>
                  </a:cubicBezTo>
                  <a:cubicBezTo>
                    <a:pt x="574052" y="763798"/>
                    <a:pt x="564913" y="754659"/>
                    <a:pt x="564913" y="743385"/>
                  </a:cubicBezTo>
                  <a:cubicBezTo>
                    <a:pt x="564913" y="732111"/>
                    <a:pt x="574052" y="722972"/>
                    <a:pt x="585326" y="722972"/>
                  </a:cubicBezTo>
                  <a:close/>
                  <a:moveTo>
                    <a:pt x="536549" y="722972"/>
                  </a:moveTo>
                  <a:cubicBezTo>
                    <a:pt x="547822" y="722972"/>
                    <a:pt x="556961" y="732111"/>
                    <a:pt x="556961" y="743385"/>
                  </a:cubicBezTo>
                  <a:cubicBezTo>
                    <a:pt x="556961" y="754659"/>
                    <a:pt x="547822" y="763798"/>
                    <a:pt x="536549" y="763798"/>
                  </a:cubicBezTo>
                  <a:cubicBezTo>
                    <a:pt x="525275" y="763798"/>
                    <a:pt x="516136" y="754659"/>
                    <a:pt x="516136" y="743385"/>
                  </a:cubicBezTo>
                  <a:cubicBezTo>
                    <a:pt x="516136" y="732111"/>
                    <a:pt x="525275" y="722972"/>
                    <a:pt x="536549" y="722972"/>
                  </a:cubicBezTo>
                  <a:close/>
                  <a:moveTo>
                    <a:pt x="487772" y="722972"/>
                  </a:moveTo>
                  <a:cubicBezTo>
                    <a:pt x="499045" y="722972"/>
                    <a:pt x="508184" y="732111"/>
                    <a:pt x="508184" y="743385"/>
                  </a:cubicBezTo>
                  <a:cubicBezTo>
                    <a:pt x="508184" y="754659"/>
                    <a:pt x="499045" y="763798"/>
                    <a:pt x="487772" y="763798"/>
                  </a:cubicBezTo>
                  <a:cubicBezTo>
                    <a:pt x="476498" y="763798"/>
                    <a:pt x="467359" y="754659"/>
                    <a:pt x="467359" y="743385"/>
                  </a:cubicBezTo>
                  <a:cubicBezTo>
                    <a:pt x="467359" y="732111"/>
                    <a:pt x="476498" y="722972"/>
                    <a:pt x="487772" y="722972"/>
                  </a:cubicBezTo>
                  <a:close/>
                  <a:moveTo>
                    <a:pt x="438994" y="722972"/>
                  </a:moveTo>
                  <a:cubicBezTo>
                    <a:pt x="450268" y="722972"/>
                    <a:pt x="459407" y="732111"/>
                    <a:pt x="459407" y="743385"/>
                  </a:cubicBezTo>
                  <a:cubicBezTo>
                    <a:pt x="459407" y="754659"/>
                    <a:pt x="450268" y="763798"/>
                    <a:pt x="438994" y="763798"/>
                  </a:cubicBezTo>
                  <a:cubicBezTo>
                    <a:pt x="427721" y="763798"/>
                    <a:pt x="418582" y="754659"/>
                    <a:pt x="418582" y="743385"/>
                  </a:cubicBezTo>
                  <a:cubicBezTo>
                    <a:pt x="418582" y="732111"/>
                    <a:pt x="427721" y="722972"/>
                    <a:pt x="438994" y="722972"/>
                  </a:cubicBezTo>
                  <a:close/>
                  <a:moveTo>
                    <a:pt x="390217" y="722972"/>
                  </a:moveTo>
                  <a:cubicBezTo>
                    <a:pt x="401491" y="722972"/>
                    <a:pt x="410630" y="732111"/>
                    <a:pt x="410630" y="743385"/>
                  </a:cubicBezTo>
                  <a:cubicBezTo>
                    <a:pt x="410630" y="754659"/>
                    <a:pt x="401491" y="763798"/>
                    <a:pt x="390217" y="763798"/>
                  </a:cubicBezTo>
                  <a:cubicBezTo>
                    <a:pt x="378944" y="763798"/>
                    <a:pt x="369805" y="754659"/>
                    <a:pt x="369805" y="743385"/>
                  </a:cubicBezTo>
                  <a:cubicBezTo>
                    <a:pt x="369805" y="732111"/>
                    <a:pt x="378944" y="722972"/>
                    <a:pt x="390217" y="722972"/>
                  </a:cubicBezTo>
                  <a:close/>
                  <a:moveTo>
                    <a:pt x="341440" y="722972"/>
                  </a:moveTo>
                  <a:cubicBezTo>
                    <a:pt x="352714" y="722972"/>
                    <a:pt x="361853" y="732111"/>
                    <a:pt x="361853" y="743385"/>
                  </a:cubicBezTo>
                  <a:cubicBezTo>
                    <a:pt x="361853" y="754659"/>
                    <a:pt x="352714" y="763798"/>
                    <a:pt x="341440" y="763798"/>
                  </a:cubicBezTo>
                  <a:cubicBezTo>
                    <a:pt x="330166" y="763798"/>
                    <a:pt x="321028" y="754659"/>
                    <a:pt x="321028" y="743385"/>
                  </a:cubicBezTo>
                  <a:cubicBezTo>
                    <a:pt x="321028" y="732111"/>
                    <a:pt x="330166" y="722972"/>
                    <a:pt x="341440" y="722972"/>
                  </a:cubicBezTo>
                  <a:close/>
                  <a:moveTo>
                    <a:pt x="292663" y="722972"/>
                  </a:moveTo>
                  <a:cubicBezTo>
                    <a:pt x="303937" y="722972"/>
                    <a:pt x="313076" y="732111"/>
                    <a:pt x="313076" y="743385"/>
                  </a:cubicBezTo>
                  <a:cubicBezTo>
                    <a:pt x="313076" y="754659"/>
                    <a:pt x="303937" y="763798"/>
                    <a:pt x="292663" y="763798"/>
                  </a:cubicBezTo>
                  <a:cubicBezTo>
                    <a:pt x="281389" y="763798"/>
                    <a:pt x="272251" y="754659"/>
                    <a:pt x="272251" y="743385"/>
                  </a:cubicBezTo>
                  <a:cubicBezTo>
                    <a:pt x="272251" y="732111"/>
                    <a:pt x="281389" y="722972"/>
                    <a:pt x="292663" y="722972"/>
                  </a:cubicBezTo>
                  <a:close/>
                  <a:moveTo>
                    <a:pt x="243886" y="722972"/>
                  </a:moveTo>
                  <a:cubicBezTo>
                    <a:pt x="255160" y="722972"/>
                    <a:pt x="264299" y="732111"/>
                    <a:pt x="264299" y="743385"/>
                  </a:cubicBezTo>
                  <a:cubicBezTo>
                    <a:pt x="264299" y="754659"/>
                    <a:pt x="255160" y="763798"/>
                    <a:pt x="243886" y="763798"/>
                  </a:cubicBezTo>
                  <a:cubicBezTo>
                    <a:pt x="232612" y="763798"/>
                    <a:pt x="223473" y="754659"/>
                    <a:pt x="223473" y="743385"/>
                  </a:cubicBezTo>
                  <a:cubicBezTo>
                    <a:pt x="223473" y="732111"/>
                    <a:pt x="232612" y="722972"/>
                    <a:pt x="243886" y="722972"/>
                  </a:cubicBezTo>
                  <a:close/>
                  <a:moveTo>
                    <a:pt x="195109" y="722972"/>
                  </a:moveTo>
                  <a:cubicBezTo>
                    <a:pt x="206383" y="722972"/>
                    <a:pt x="215522" y="732111"/>
                    <a:pt x="215522" y="743385"/>
                  </a:cubicBezTo>
                  <a:cubicBezTo>
                    <a:pt x="215522" y="754659"/>
                    <a:pt x="206383" y="763798"/>
                    <a:pt x="195109" y="763798"/>
                  </a:cubicBezTo>
                  <a:cubicBezTo>
                    <a:pt x="183835" y="763798"/>
                    <a:pt x="174696" y="754659"/>
                    <a:pt x="174696" y="743385"/>
                  </a:cubicBezTo>
                  <a:cubicBezTo>
                    <a:pt x="174696" y="732111"/>
                    <a:pt x="183835" y="722972"/>
                    <a:pt x="195109" y="722972"/>
                  </a:cubicBezTo>
                  <a:close/>
                  <a:moveTo>
                    <a:pt x="146332" y="722972"/>
                  </a:moveTo>
                  <a:cubicBezTo>
                    <a:pt x="157606" y="722972"/>
                    <a:pt x="166745" y="732111"/>
                    <a:pt x="166745" y="743385"/>
                  </a:cubicBezTo>
                  <a:cubicBezTo>
                    <a:pt x="166745" y="754659"/>
                    <a:pt x="157606" y="763798"/>
                    <a:pt x="146332" y="763798"/>
                  </a:cubicBezTo>
                  <a:cubicBezTo>
                    <a:pt x="135058" y="763798"/>
                    <a:pt x="125919" y="754659"/>
                    <a:pt x="125919" y="743385"/>
                  </a:cubicBezTo>
                  <a:cubicBezTo>
                    <a:pt x="125919" y="732111"/>
                    <a:pt x="135058" y="722972"/>
                    <a:pt x="146332" y="722972"/>
                  </a:cubicBezTo>
                  <a:close/>
                  <a:moveTo>
                    <a:pt x="97555" y="722972"/>
                  </a:moveTo>
                  <a:cubicBezTo>
                    <a:pt x="108829" y="722972"/>
                    <a:pt x="117968" y="732111"/>
                    <a:pt x="117968" y="743385"/>
                  </a:cubicBezTo>
                  <a:cubicBezTo>
                    <a:pt x="117968" y="754659"/>
                    <a:pt x="108829" y="763798"/>
                    <a:pt x="97555" y="763798"/>
                  </a:cubicBezTo>
                  <a:cubicBezTo>
                    <a:pt x="86281" y="763798"/>
                    <a:pt x="77142" y="754659"/>
                    <a:pt x="77142" y="743385"/>
                  </a:cubicBezTo>
                  <a:cubicBezTo>
                    <a:pt x="77142" y="732111"/>
                    <a:pt x="86281" y="722972"/>
                    <a:pt x="97555" y="722972"/>
                  </a:cubicBezTo>
                  <a:close/>
                  <a:moveTo>
                    <a:pt x="48778" y="722972"/>
                  </a:moveTo>
                  <a:cubicBezTo>
                    <a:pt x="60052" y="722972"/>
                    <a:pt x="69191" y="732111"/>
                    <a:pt x="69191" y="743385"/>
                  </a:cubicBezTo>
                  <a:cubicBezTo>
                    <a:pt x="69191" y="754659"/>
                    <a:pt x="60052" y="763798"/>
                    <a:pt x="48778" y="763798"/>
                  </a:cubicBezTo>
                  <a:cubicBezTo>
                    <a:pt x="37504" y="763798"/>
                    <a:pt x="28365" y="754659"/>
                    <a:pt x="28365" y="743385"/>
                  </a:cubicBezTo>
                  <a:cubicBezTo>
                    <a:pt x="28365" y="732111"/>
                    <a:pt x="37504" y="722972"/>
                    <a:pt x="48778" y="722972"/>
                  </a:cubicBezTo>
                  <a:close/>
                  <a:moveTo>
                    <a:pt x="2" y="722972"/>
                  </a:moveTo>
                  <a:cubicBezTo>
                    <a:pt x="11275" y="722972"/>
                    <a:pt x="20414" y="732111"/>
                    <a:pt x="20414" y="743385"/>
                  </a:cubicBezTo>
                  <a:cubicBezTo>
                    <a:pt x="20414" y="754659"/>
                    <a:pt x="11275" y="763798"/>
                    <a:pt x="2" y="763798"/>
                  </a:cubicBezTo>
                  <a:lnTo>
                    <a:pt x="0" y="763797"/>
                  </a:lnTo>
                  <a:lnTo>
                    <a:pt x="0" y="722973"/>
                  </a:lnTo>
                  <a:close/>
                  <a:moveTo>
                    <a:pt x="731657" y="668886"/>
                  </a:moveTo>
                  <a:cubicBezTo>
                    <a:pt x="737294" y="668886"/>
                    <a:pt x="742397" y="671171"/>
                    <a:pt x="746091" y="674865"/>
                  </a:cubicBezTo>
                  <a:lnTo>
                    <a:pt x="748725" y="681223"/>
                  </a:lnTo>
                  <a:lnTo>
                    <a:pt x="724200" y="708206"/>
                  </a:lnTo>
                  <a:lnTo>
                    <a:pt x="723711" y="708108"/>
                  </a:lnTo>
                  <a:cubicBezTo>
                    <a:pt x="716385" y="705009"/>
                    <a:pt x="711244" y="697754"/>
                    <a:pt x="711244" y="689299"/>
                  </a:cubicBezTo>
                  <a:cubicBezTo>
                    <a:pt x="711244" y="678025"/>
                    <a:pt x="720383" y="668886"/>
                    <a:pt x="731657" y="668886"/>
                  </a:cubicBezTo>
                  <a:close/>
                  <a:moveTo>
                    <a:pt x="682880" y="668886"/>
                  </a:moveTo>
                  <a:cubicBezTo>
                    <a:pt x="694153" y="668886"/>
                    <a:pt x="703293" y="678025"/>
                    <a:pt x="703293" y="689299"/>
                  </a:cubicBezTo>
                  <a:cubicBezTo>
                    <a:pt x="703293" y="700573"/>
                    <a:pt x="694153" y="709712"/>
                    <a:pt x="682880" y="709712"/>
                  </a:cubicBezTo>
                  <a:cubicBezTo>
                    <a:pt x="671606" y="709712"/>
                    <a:pt x="662467" y="700573"/>
                    <a:pt x="662467" y="689299"/>
                  </a:cubicBezTo>
                  <a:cubicBezTo>
                    <a:pt x="662467" y="678025"/>
                    <a:pt x="671606" y="668886"/>
                    <a:pt x="682880" y="668886"/>
                  </a:cubicBezTo>
                  <a:close/>
                  <a:moveTo>
                    <a:pt x="634103" y="668886"/>
                  </a:moveTo>
                  <a:cubicBezTo>
                    <a:pt x="645377" y="668886"/>
                    <a:pt x="654516" y="678025"/>
                    <a:pt x="654516" y="689299"/>
                  </a:cubicBezTo>
                  <a:cubicBezTo>
                    <a:pt x="654516" y="700573"/>
                    <a:pt x="645377" y="709712"/>
                    <a:pt x="634103" y="709712"/>
                  </a:cubicBezTo>
                  <a:cubicBezTo>
                    <a:pt x="622829" y="709712"/>
                    <a:pt x="613690" y="700573"/>
                    <a:pt x="613690" y="689299"/>
                  </a:cubicBezTo>
                  <a:cubicBezTo>
                    <a:pt x="613690" y="678025"/>
                    <a:pt x="622829" y="668886"/>
                    <a:pt x="634103" y="668886"/>
                  </a:cubicBezTo>
                  <a:close/>
                  <a:moveTo>
                    <a:pt x="585326" y="668886"/>
                  </a:moveTo>
                  <a:cubicBezTo>
                    <a:pt x="596599" y="668886"/>
                    <a:pt x="605738" y="678025"/>
                    <a:pt x="605738" y="689299"/>
                  </a:cubicBezTo>
                  <a:cubicBezTo>
                    <a:pt x="605738" y="700573"/>
                    <a:pt x="596599" y="709712"/>
                    <a:pt x="585326" y="709712"/>
                  </a:cubicBezTo>
                  <a:cubicBezTo>
                    <a:pt x="574052" y="709712"/>
                    <a:pt x="564913" y="700573"/>
                    <a:pt x="564913" y="689299"/>
                  </a:cubicBezTo>
                  <a:cubicBezTo>
                    <a:pt x="564913" y="678025"/>
                    <a:pt x="574052" y="668886"/>
                    <a:pt x="585326" y="668886"/>
                  </a:cubicBezTo>
                  <a:close/>
                  <a:moveTo>
                    <a:pt x="536549" y="668886"/>
                  </a:moveTo>
                  <a:cubicBezTo>
                    <a:pt x="547822" y="668886"/>
                    <a:pt x="556961" y="678025"/>
                    <a:pt x="556961" y="689299"/>
                  </a:cubicBezTo>
                  <a:cubicBezTo>
                    <a:pt x="556961" y="700573"/>
                    <a:pt x="547822" y="709712"/>
                    <a:pt x="536549" y="709712"/>
                  </a:cubicBezTo>
                  <a:cubicBezTo>
                    <a:pt x="525275" y="709712"/>
                    <a:pt x="516136" y="700573"/>
                    <a:pt x="516136" y="689299"/>
                  </a:cubicBezTo>
                  <a:cubicBezTo>
                    <a:pt x="516136" y="678025"/>
                    <a:pt x="525275" y="668886"/>
                    <a:pt x="536549" y="668886"/>
                  </a:cubicBezTo>
                  <a:close/>
                  <a:moveTo>
                    <a:pt x="487772" y="668886"/>
                  </a:moveTo>
                  <a:cubicBezTo>
                    <a:pt x="499045" y="668886"/>
                    <a:pt x="508184" y="678025"/>
                    <a:pt x="508184" y="689299"/>
                  </a:cubicBezTo>
                  <a:cubicBezTo>
                    <a:pt x="508184" y="700573"/>
                    <a:pt x="499045" y="709712"/>
                    <a:pt x="487772" y="709712"/>
                  </a:cubicBezTo>
                  <a:cubicBezTo>
                    <a:pt x="476498" y="709712"/>
                    <a:pt x="467359" y="700573"/>
                    <a:pt x="467359" y="689299"/>
                  </a:cubicBezTo>
                  <a:cubicBezTo>
                    <a:pt x="467359" y="678025"/>
                    <a:pt x="476498" y="668886"/>
                    <a:pt x="487772" y="668886"/>
                  </a:cubicBezTo>
                  <a:close/>
                  <a:moveTo>
                    <a:pt x="438994" y="668886"/>
                  </a:moveTo>
                  <a:cubicBezTo>
                    <a:pt x="450268" y="668886"/>
                    <a:pt x="459407" y="678025"/>
                    <a:pt x="459407" y="689299"/>
                  </a:cubicBezTo>
                  <a:cubicBezTo>
                    <a:pt x="459407" y="700573"/>
                    <a:pt x="450268" y="709712"/>
                    <a:pt x="438994" y="709712"/>
                  </a:cubicBezTo>
                  <a:cubicBezTo>
                    <a:pt x="427721" y="709712"/>
                    <a:pt x="418582" y="700573"/>
                    <a:pt x="418582" y="689299"/>
                  </a:cubicBezTo>
                  <a:cubicBezTo>
                    <a:pt x="418582" y="678025"/>
                    <a:pt x="427721" y="668886"/>
                    <a:pt x="438994" y="668886"/>
                  </a:cubicBezTo>
                  <a:close/>
                  <a:moveTo>
                    <a:pt x="390217" y="668886"/>
                  </a:moveTo>
                  <a:cubicBezTo>
                    <a:pt x="401491" y="668886"/>
                    <a:pt x="410630" y="678025"/>
                    <a:pt x="410630" y="689299"/>
                  </a:cubicBezTo>
                  <a:cubicBezTo>
                    <a:pt x="410630" y="700573"/>
                    <a:pt x="401491" y="709712"/>
                    <a:pt x="390217" y="709712"/>
                  </a:cubicBezTo>
                  <a:cubicBezTo>
                    <a:pt x="378944" y="709712"/>
                    <a:pt x="369805" y="700573"/>
                    <a:pt x="369805" y="689299"/>
                  </a:cubicBezTo>
                  <a:cubicBezTo>
                    <a:pt x="369805" y="678025"/>
                    <a:pt x="378944" y="668886"/>
                    <a:pt x="390217" y="668886"/>
                  </a:cubicBezTo>
                  <a:close/>
                  <a:moveTo>
                    <a:pt x="341440" y="668886"/>
                  </a:moveTo>
                  <a:cubicBezTo>
                    <a:pt x="352714" y="668886"/>
                    <a:pt x="361853" y="678025"/>
                    <a:pt x="361853" y="689299"/>
                  </a:cubicBezTo>
                  <a:cubicBezTo>
                    <a:pt x="361853" y="700573"/>
                    <a:pt x="352714" y="709712"/>
                    <a:pt x="341440" y="709712"/>
                  </a:cubicBezTo>
                  <a:cubicBezTo>
                    <a:pt x="330166" y="709712"/>
                    <a:pt x="321028" y="700573"/>
                    <a:pt x="321028" y="689299"/>
                  </a:cubicBezTo>
                  <a:cubicBezTo>
                    <a:pt x="321028" y="678025"/>
                    <a:pt x="330166" y="668886"/>
                    <a:pt x="341440" y="668886"/>
                  </a:cubicBezTo>
                  <a:close/>
                  <a:moveTo>
                    <a:pt x="292663" y="668886"/>
                  </a:moveTo>
                  <a:cubicBezTo>
                    <a:pt x="303937" y="668886"/>
                    <a:pt x="313076" y="678025"/>
                    <a:pt x="313076" y="689299"/>
                  </a:cubicBezTo>
                  <a:cubicBezTo>
                    <a:pt x="313076" y="700573"/>
                    <a:pt x="303937" y="709712"/>
                    <a:pt x="292663" y="709712"/>
                  </a:cubicBezTo>
                  <a:cubicBezTo>
                    <a:pt x="281389" y="709712"/>
                    <a:pt x="272251" y="700573"/>
                    <a:pt x="272251" y="689299"/>
                  </a:cubicBezTo>
                  <a:cubicBezTo>
                    <a:pt x="272251" y="678025"/>
                    <a:pt x="281389" y="668886"/>
                    <a:pt x="292663" y="668886"/>
                  </a:cubicBezTo>
                  <a:close/>
                  <a:moveTo>
                    <a:pt x="243886" y="668886"/>
                  </a:moveTo>
                  <a:cubicBezTo>
                    <a:pt x="255160" y="668886"/>
                    <a:pt x="264299" y="678025"/>
                    <a:pt x="264299" y="689299"/>
                  </a:cubicBezTo>
                  <a:cubicBezTo>
                    <a:pt x="264299" y="700573"/>
                    <a:pt x="255160" y="709712"/>
                    <a:pt x="243886" y="709712"/>
                  </a:cubicBezTo>
                  <a:cubicBezTo>
                    <a:pt x="232612" y="709712"/>
                    <a:pt x="223473" y="700573"/>
                    <a:pt x="223473" y="689299"/>
                  </a:cubicBezTo>
                  <a:cubicBezTo>
                    <a:pt x="223473" y="678025"/>
                    <a:pt x="232612" y="668886"/>
                    <a:pt x="243886" y="668886"/>
                  </a:cubicBezTo>
                  <a:close/>
                  <a:moveTo>
                    <a:pt x="195109" y="668886"/>
                  </a:moveTo>
                  <a:cubicBezTo>
                    <a:pt x="206383" y="668886"/>
                    <a:pt x="215522" y="678025"/>
                    <a:pt x="215522" y="689299"/>
                  </a:cubicBezTo>
                  <a:cubicBezTo>
                    <a:pt x="215522" y="700573"/>
                    <a:pt x="206383" y="709712"/>
                    <a:pt x="195109" y="709712"/>
                  </a:cubicBezTo>
                  <a:cubicBezTo>
                    <a:pt x="183835" y="709712"/>
                    <a:pt x="174696" y="700573"/>
                    <a:pt x="174696" y="689299"/>
                  </a:cubicBezTo>
                  <a:cubicBezTo>
                    <a:pt x="174696" y="678025"/>
                    <a:pt x="183835" y="668886"/>
                    <a:pt x="195109" y="668886"/>
                  </a:cubicBezTo>
                  <a:close/>
                  <a:moveTo>
                    <a:pt x="146332" y="668886"/>
                  </a:moveTo>
                  <a:cubicBezTo>
                    <a:pt x="157606" y="668886"/>
                    <a:pt x="166745" y="678025"/>
                    <a:pt x="166745" y="689299"/>
                  </a:cubicBezTo>
                  <a:cubicBezTo>
                    <a:pt x="166745" y="700573"/>
                    <a:pt x="157606" y="709712"/>
                    <a:pt x="146332" y="709712"/>
                  </a:cubicBezTo>
                  <a:cubicBezTo>
                    <a:pt x="135058" y="709712"/>
                    <a:pt x="125919" y="700573"/>
                    <a:pt x="125919" y="689299"/>
                  </a:cubicBezTo>
                  <a:cubicBezTo>
                    <a:pt x="125919" y="678025"/>
                    <a:pt x="135058" y="668886"/>
                    <a:pt x="146332" y="668886"/>
                  </a:cubicBezTo>
                  <a:close/>
                  <a:moveTo>
                    <a:pt x="97555" y="668886"/>
                  </a:moveTo>
                  <a:cubicBezTo>
                    <a:pt x="108829" y="668886"/>
                    <a:pt x="117968" y="678025"/>
                    <a:pt x="117968" y="689299"/>
                  </a:cubicBezTo>
                  <a:cubicBezTo>
                    <a:pt x="117968" y="700573"/>
                    <a:pt x="108829" y="709712"/>
                    <a:pt x="97555" y="709712"/>
                  </a:cubicBezTo>
                  <a:cubicBezTo>
                    <a:pt x="86281" y="709712"/>
                    <a:pt x="77142" y="700573"/>
                    <a:pt x="77142" y="689299"/>
                  </a:cubicBezTo>
                  <a:cubicBezTo>
                    <a:pt x="77142" y="678025"/>
                    <a:pt x="86281" y="668886"/>
                    <a:pt x="97555" y="668886"/>
                  </a:cubicBezTo>
                  <a:close/>
                  <a:moveTo>
                    <a:pt x="48778" y="668886"/>
                  </a:moveTo>
                  <a:cubicBezTo>
                    <a:pt x="60052" y="668886"/>
                    <a:pt x="69191" y="678025"/>
                    <a:pt x="69191" y="689299"/>
                  </a:cubicBezTo>
                  <a:cubicBezTo>
                    <a:pt x="69191" y="700573"/>
                    <a:pt x="60052" y="709712"/>
                    <a:pt x="48778" y="709712"/>
                  </a:cubicBezTo>
                  <a:cubicBezTo>
                    <a:pt x="37504" y="709712"/>
                    <a:pt x="28365" y="700573"/>
                    <a:pt x="28365" y="689299"/>
                  </a:cubicBezTo>
                  <a:cubicBezTo>
                    <a:pt x="28365" y="678025"/>
                    <a:pt x="37504" y="668886"/>
                    <a:pt x="48778" y="668886"/>
                  </a:cubicBezTo>
                  <a:close/>
                  <a:moveTo>
                    <a:pt x="2" y="668886"/>
                  </a:moveTo>
                  <a:cubicBezTo>
                    <a:pt x="11275" y="668886"/>
                    <a:pt x="20414" y="678025"/>
                    <a:pt x="20414" y="689299"/>
                  </a:cubicBezTo>
                  <a:cubicBezTo>
                    <a:pt x="20414" y="700573"/>
                    <a:pt x="11275" y="709712"/>
                    <a:pt x="2" y="709712"/>
                  </a:cubicBezTo>
                  <a:lnTo>
                    <a:pt x="0" y="709711"/>
                  </a:lnTo>
                  <a:lnTo>
                    <a:pt x="0" y="668887"/>
                  </a:lnTo>
                  <a:close/>
                  <a:moveTo>
                    <a:pt x="780434" y="614800"/>
                  </a:moveTo>
                  <a:cubicBezTo>
                    <a:pt x="786071" y="614800"/>
                    <a:pt x="791174" y="617085"/>
                    <a:pt x="794868" y="620779"/>
                  </a:cubicBezTo>
                  <a:lnTo>
                    <a:pt x="796523" y="624774"/>
                  </a:lnTo>
                  <a:lnTo>
                    <a:pt x="780248" y="646539"/>
                  </a:lnTo>
                  <a:lnTo>
                    <a:pt x="773298" y="654185"/>
                  </a:lnTo>
                  <a:lnTo>
                    <a:pt x="772488" y="654021"/>
                  </a:lnTo>
                  <a:cubicBezTo>
                    <a:pt x="765162" y="650923"/>
                    <a:pt x="760021" y="643668"/>
                    <a:pt x="760021" y="635213"/>
                  </a:cubicBezTo>
                  <a:cubicBezTo>
                    <a:pt x="760021" y="623939"/>
                    <a:pt x="769160" y="614800"/>
                    <a:pt x="780434" y="614800"/>
                  </a:cubicBezTo>
                  <a:close/>
                  <a:moveTo>
                    <a:pt x="731657" y="614800"/>
                  </a:moveTo>
                  <a:cubicBezTo>
                    <a:pt x="742931" y="614800"/>
                    <a:pt x="752070" y="623939"/>
                    <a:pt x="752070" y="635213"/>
                  </a:cubicBezTo>
                  <a:cubicBezTo>
                    <a:pt x="752070" y="646487"/>
                    <a:pt x="742931" y="655626"/>
                    <a:pt x="731657" y="655626"/>
                  </a:cubicBezTo>
                  <a:cubicBezTo>
                    <a:pt x="720383" y="655626"/>
                    <a:pt x="711244" y="646487"/>
                    <a:pt x="711244" y="635213"/>
                  </a:cubicBezTo>
                  <a:cubicBezTo>
                    <a:pt x="711244" y="623939"/>
                    <a:pt x="720383" y="614800"/>
                    <a:pt x="731657" y="614800"/>
                  </a:cubicBezTo>
                  <a:close/>
                  <a:moveTo>
                    <a:pt x="682880" y="614800"/>
                  </a:moveTo>
                  <a:cubicBezTo>
                    <a:pt x="694153" y="614800"/>
                    <a:pt x="703293" y="623939"/>
                    <a:pt x="703293" y="635213"/>
                  </a:cubicBezTo>
                  <a:cubicBezTo>
                    <a:pt x="703293" y="646487"/>
                    <a:pt x="694153" y="655626"/>
                    <a:pt x="682880" y="655626"/>
                  </a:cubicBezTo>
                  <a:cubicBezTo>
                    <a:pt x="671606" y="655626"/>
                    <a:pt x="662467" y="646487"/>
                    <a:pt x="662467" y="635213"/>
                  </a:cubicBezTo>
                  <a:cubicBezTo>
                    <a:pt x="662467" y="623939"/>
                    <a:pt x="671606" y="614800"/>
                    <a:pt x="682880" y="614800"/>
                  </a:cubicBezTo>
                  <a:close/>
                  <a:moveTo>
                    <a:pt x="634103" y="614800"/>
                  </a:moveTo>
                  <a:cubicBezTo>
                    <a:pt x="645377" y="614800"/>
                    <a:pt x="654516" y="623939"/>
                    <a:pt x="654516" y="635213"/>
                  </a:cubicBezTo>
                  <a:cubicBezTo>
                    <a:pt x="654516" y="646487"/>
                    <a:pt x="645377" y="655626"/>
                    <a:pt x="634103" y="655626"/>
                  </a:cubicBezTo>
                  <a:cubicBezTo>
                    <a:pt x="622829" y="655626"/>
                    <a:pt x="613690" y="646487"/>
                    <a:pt x="613690" y="635213"/>
                  </a:cubicBezTo>
                  <a:cubicBezTo>
                    <a:pt x="613690" y="623939"/>
                    <a:pt x="622829" y="614800"/>
                    <a:pt x="634103" y="614800"/>
                  </a:cubicBezTo>
                  <a:close/>
                  <a:moveTo>
                    <a:pt x="585326" y="614800"/>
                  </a:moveTo>
                  <a:cubicBezTo>
                    <a:pt x="596599" y="614800"/>
                    <a:pt x="605738" y="623939"/>
                    <a:pt x="605738" y="635213"/>
                  </a:cubicBezTo>
                  <a:cubicBezTo>
                    <a:pt x="605738" y="646487"/>
                    <a:pt x="596599" y="655626"/>
                    <a:pt x="585326" y="655626"/>
                  </a:cubicBezTo>
                  <a:cubicBezTo>
                    <a:pt x="574052" y="655626"/>
                    <a:pt x="564913" y="646487"/>
                    <a:pt x="564913" y="635213"/>
                  </a:cubicBezTo>
                  <a:cubicBezTo>
                    <a:pt x="564913" y="623939"/>
                    <a:pt x="574052" y="614800"/>
                    <a:pt x="585326" y="614800"/>
                  </a:cubicBezTo>
                  <a:close/>
                  <a:moveTo>
                    <a:pt x="536549" y="614800"/>
                  </a:moveTo>
                  <a:cubicBezTo>
                    <a:pt x="547822" y="614800"/>
                    <a:pt x="556961" y="623939"/>
                    <a:pt x="556961" y="635213"/>
                  </a:cubicBezTo>
                  <a:cubicBezTo>
                    <a:pt x="556961" y="646487"/>
                    <a:pt x="547822" y="655626"/>
                    <a:pt x="536549" y="655626"/>
                  </a:cubicBezTo>
                  <a:cubicBezTo>
                    <a:pt x="525275" y="655626"/>
                    <a:pt x="516136" y="646487"/>
                    <a:pt x="516136" y="635213"/>
                  </a:cubicBezTo>
                  <a:cubicBezTo>
                    <a:pt x="516136" y="623939"/>
                    <a:pt x="525275" y="614800"/>
                    <a:pt x="536549" y="614800"/>
                  </a:cubicBezTo>
                  <a:close/>
                  <a:moveTo>
                    <a:pt x="487772" y="614800"/>
                  </a:moveTo>
                  <a:cubicBezTo>
                    <a:pt x="499045" y="614800"/>
                    <a:pt x="508184" y="623939"/>
                    <a:pt x="508184" y="635213"/>
                  </a:cubicBezTo>
                  <a:cubicBezTo>
                    <a:pt x="508184" y="646487"/>
                    <a:pt x="499045" y="655626"/>
                    <a:pt x="487772" y="655626"/>
                  </a:cubicBezTo>
                  <a:cubicBezTo>
                    <a:pt x="476498" y="655626"/>
                    <a:pt x="467359" y="646487"/>
                    <a:pt x="467359" y="635213"/>
                  </a:cubicBezTo>
                  <a:cubicBezTo>
                    <a:pt x="467359" y="623939"/>
                    <a:pt x="476498" y="614800"/>
                    <a:pt x="487772" y="614800"/>
                  </a:cubicBezTo>
                  <a:close/>
                  <a:moveTo>
                    <a:pt x="438994" y="614800"/>
                  </a:moveTo>
                  <a:cubicBezTo>
                    <a:pt x="450268" y="614800"/>
                    <a:pt x="459407" y="623939"/>
                    <a:pt x="459407" y="635213"/>
                  </a:cubicBezTo>
                  <a:cubicBezTo>
                    <a:pt x="459407" y="646487"/>
                    <a:pt x="450268" y="655626"/>
                    <a:pt x="438994" y="655626"/>
                  </a:cubicBezTo>
                  <a:cubicBezTo>
                    <a:pt x="427721" y="655626"/>
                    <a:pt x="418582" y="646487"/>
                    <a:pt x="418582" y="635213"/>
                  </a:cubicBezTo>
                  <a:cubicBezTo>
                    <a:pt x="418582" y="623939"/>
                    <a:pt x="427721" y="614800"/>
                    <a:pt x="438994" y="614800"/>
                  </a:cubicBezTo>
                  <a:close/>
                  <a:moveTo>
                    <a:pt x="390217" y="614800"/>
                  </a:moveTo>
                  <a:cubicBezTo>
                    <a:pt x="401491" y="614800"/>
                    <a:pt x="410630" y="623939"/>
                    <a:pt x="410630" y="635213"/>
                  </a:cubicBezTo>
                  <a:cubicBezTo>
                    <a:pt x="410630" y="646487"/>
                    <a:pt x="401491" y="655626"/>
                    <a:pt x="390217" y="655626"/>
                  </a:cubicBezTo>
                  <a:cubicBezTo>
                    <a:pt x="378944" y="655626"/>
                    <a:pt x="369805" y="646487"/>
                    <a:pt x="369805" y="635213"/>
                  </a:cubicBezTo>
                  <a:cubicBezTo>
                    <a:pt x="369805" y="623939"/>
                    <a:pt x="378944" y="614800"/>
                    <a:pt x="390217" y="614800"/>
                  </a:cubicBezTo>
                  <a:close/>
                  <a:moveTo>
                    <a:pt x="341440" y="614800"/>
                  </a:moveTo>
                  <a:cubicBezTo>
                    <a:pt x="352714" y="614800"/>
                    <a:pt x="361853" y="623939"/>
                    <a:pt x="361853" y="635213"/>
                  </a:cubicBezTo>
                  <a:cubicBezTo>
                    <a:pt x="361853" y="646487"/>
                    <a:pt x="352714" y="655626"/>
                    <a:pt x="341440" y="655626"/>
                  </a:cubicBezTo>
                  <a:cubicBezTo>
                    <a:pt x="330166" y="655626"/>
                    <a:pt x="321028" y="646487"/>
                    <a:pt x="321028" y="635213"/>
                  </a:cubicBezTo>
                  <a:cubicBezTo>
                    <a:pt x="321028" y="623939"/>
                    <a:pt x="330166" y="614800"/>
                    <a:pt x="341440" y="614800"/>
                  </a:cubicBezTo>
                  <a:close/>
                  <a:moveTo>
                    <a:pt x="292663" y="614800"/>
                  </a:moveTo>
                  <a:cubicBezTo>
                    <a:pt x="303937" y="614800"/>
                    <a:pt x="313076" y="623939"/>
                    <a:pt x="313076" y="635213"/>
                  </a:cubicBezTo>
                  <a:cubicBezTo>
                    <a:pt x="313076" y="646487"/>
                    <a:pt x="303937" y="655626"/>
                    <a:pt x="292663" y="655626"/>
                  </a:cubicBezTo>
                  <a:cubicBezTo>
                    <a:pt x="281389" y="655626"/>
                    <a:pt x="272251" y="646487"/>
                    <a:pt x="272251" y="635213"/>
                  </a:cubicBezTo>
                  <a:cubicBezTo>
                    <a:pt x="272251" y="623939"/>
                    <a:pt x="281389" y="614800"/>
                    <a:pt x="292663" y="614800"/>
                  </a:cubicBezTo>
                  <a:close/>
                  <a:moveTo>
                    <a:pt x="243886" y="614800"/>
                  </a:moveTo>
                  <a:cubicBezTo>
                    <a:pt x="255160" y="614800"/>
                    <a:pt x="264299" y="623939"/>
                    <a:pt x="264299" y="635213"/>
                  </a:cubicBezTo>
                  <a:cubicBezTo>
                    <a:pt x="264299" y="646487"/>
                    <a:pt x="255160" y="655626"/>
                    <a:pt x="243886" y="655626"/>
                  </a:cubicBezTo>
                  <a:cubicBezTo>
                    <a:pt x="232612" y="655626"/>
                    <a:pt x="223473" y="646487"/>
                    <a:pt x="223473" y="635213"/>
                  </a:cubicBezTo>
                  <a:cubicBezTo>
                    <a:pt x="223473" y="623939"/>
                    <a:pt x="232612" y="614800"/>
                    <a:pt x="243886" y="614800"/>
                  </a:cubicBezTo>
                  <a:close/>
                  <a:moveTo>
                    <a:pt x="195109" y="614800"/>
                  </a:moveTo>
                  <a:cubicBezTo>
                    <a:pt x="206383" y="614800"/>
                    <a:pt x="215522" y="623939"/>
                    <a:pt x="215522" y="635213"/>
                  </a:cubicBezTo>
                  <a:cubicBezTo>
                    <a:pt x="215522" y="646487"/>
                    <a:pt x="206383" y="655626"/>
                    <a:pt x="195109" y="655626"/>
                  </a:cubicBezTo>
                  <a:cubicBezTo>
                    <a:pt x="183835" y="655626"/>
                    <a:pt x="174696" y="646487"/>
                    <a:pt x="174696" y="635213"/>
                  </a:cubicBezTo>
                  <a:cubicBezTo>
                    <a:pt x="174696" y="623939"/>
                    <a:pt x="183835" y="614800"/>
                    <a:pt x="195109" y="614800"/>
                  </a:cubicBezTo>
                  <a:close/>
                  <a:moveTo>
                    <a:pt x="146332" y="614800"/>
                  </a:moveTo>
                  <a:cubicBezTo>
                    <a:pt x="157606" y="614800"/>
                    <a:pt x="166745" y="623939"/>
                    <a:pt x="166745" y="635213"/>
                  </a:cubicBezTo>
                  <a:cubicBezTo>
                    <a:pt x="166745" y="646487"/>
                    <a:pt x="157606" y="655626"/>
                    <a:pt x="146332" y="655626"/>
                  </a:cubicBezTo>
                  <a:cubicBezTo>
                    <a:pt x="135058" y="655626"/>
                    <a:pt x="125919" y="646487"/>
                    <a:pt x="125919" y="635213"/>
                  </a:cubicBezTo>
                  <a:cubicBezTo>
                    <a:pt x="125919" y="623939"/>
                    <a:pt x="135058" y="614800"/>
                    <a:pt x="146332" y="614800"/>
                  </a:cubicBezTo>
                  <a:close/>
                  <a:moveTo>
                    <a:pt x="97555" y="614800"/>
                  </a:moveTo>
                  <a:cubicBezTo>
                    <a:pt x="108829" y="614800"/>
                    <a:pt x="117968" y="623939"/>
                    <a:pt x="117968" y="635213"/>
                  </a:cubicBezTo>
                  <a:cubicBezTo>
                    <a:pt x="117968" y="646487"/>
                    <a:pt x="108829" y="655626"/>
                    <a:pt x="97555" y="655626"/>
                  </a:cubicBezTo>
                  <a:cubicBezTo>
                    <a:pt x="86281" y="655626"/>
                    <a:pt x="77142" y="646487"/>
                    <a:pt x="77142" y="635213"/>
                  </a:cubicBezTo>
                  <a:cubicBezTo>
                    <a:pt x="77142" y="623939"/>
                    <a:pt x="86281" y="614800"/>
                    <a:pt x="97555" y="614800"/>
                  </a:cubicBezTo>
                  <a:close/>
                  <a:moveTo>
                    <a:pt x="48778" y="614800"/>
                  </a:moveTo>
                  <a:cubicBezTo>
                    <a:pt x="60052" y="614800"/>
                    <a:pt x="69191" y="623939"/>
                    <a:pt x="69191" y="635213"/>
                  </a:cubicBezTo>
                  <a:cubicBezTo>
                    <a:pt x="69191" y="646487"/>
                    <a:pt x="60052" y="655626"/>
                    <a:pt x="48778" y="655626"/>
                  </a:cubicBezTo>
                  <a:cubicBezTo>
                    <a:pt x="37504" y="655626"/>
                    <a:pt x="28365" y="646487"/>
                    <a:pt x="28365" y="635213"/>
                  </a:cubicBezTo>
                  <a:cubicBezTo>
                    <a:pt x="28365" y="623939"/>
                    <a:pt x="37504" y="614800"/>
                    <a:pt x="48778" y="614800"/>
                  </a:cubicBezTo>
                  <a:close/>
                  <a:moveTo>
                    <a:pt x="2" y="614800"/>
                  </a:moveTo>
                  <a:cubicBezTo>
                    <a:pt x="11275" y="614800"/>
                    <a:pt x="20414" y="623939"/>
                    <a:pt x="20414" y="635213"/>
                  </a:cubicBezTo>
                  <a:cubicBezTo>
                    <a:pt x="20414" y="646487"/>
                    <a:pt x="11275" y="655626"/>
                    <a:pt x="2" y="655626"/>
                  </a:cubicBezTo>
                  <a:lnTo>
                    <a:pt x="0" y="655625"/>
                  </a:lnTo>
                  <a:lnTo>
                    <a:pt x="0" y="614801"/>
                  </a:lnTo>
                  <a:close/>
                  <a:moveTo>
                    <a:pt x="829211" y="560714"/>
                  </a:moveTo>
                  <a:cubicBezTo>
                    <a:pt x="832029" y="560714"/>
                    <a:pt x="834714" y="561285"/>
                    <a:pt x="837157" y="562318"/>
                  </a:cubicBezTo>
                  <a:lnTo>
                    <a:pt x="840828" y="564793"/>
                  </a:lnTo>
                  <a:lnTo>
                    <a:pt x="838456" y="568698"/>
                  </a:lnTo>
                  <a:lnTo>
                    <a:pt x="817164" y="597170"/>
                  </a:lnTo>
                  <a:lnTo>
                    <a:pt x="814777" y="595561"/>
                  </a:lnTo>
                  <a:cubicBezTo>
                    <a:pt x="811083" y="591867"/>
                    <a:pt x="808798" y="586764"/>
                    <a:pt x="808798" y="581127"/>
                  </a:cubicBezTo>
                  <a:cubicBezTo>
                    <a:pt x="808798" y="569853"/>
                    <a:pt x="817937" y="560714"/>
                    <a:pt x="829211" y="560714"/>
                  </a:cubicBezTo>
                  <a:close/>
                  <a:moveTo>
                    <a:pt x="780434" y="560714"/>
                  </a:moveTo>
                  <a:cubicBezTo>
                    <a:pt x="791708" y="560714"/>
                    <a:pt x="800847" y="569853"/>
                    <a:pt x="800847" y="581127"/>
                  </a:cubicBezTo>
                  <a:cubicBezTo>
                    <a:pt x="800847" y="592400"/>
                    <a:pt x="791708" y="601539"/>
                    <a:pt x="780434" y="601539"/>
                  </a:cubicBezTo>
                  <a:cubicBezTo>
                    <a:pt x="769160" y="601539"/>
                    <a:pt x="760021" y="592400"/>
                    <a:pt x="760021" y="581127"/>
                  </a:cubicBezTo>
                  <a:cubicBezTo>
                    <a:pt x="760021" y="569853"/>
                    <a:pt x="769160" y="560714"/>
                    <a:pt x="780434" y="560714"/>
                  </a:cubicBezTo>
                  <a:close/>
                  <a:moveTo>
                    <a:pt x="731657" y="560714"/>
                  </a:moveTo>
                  <a:cubicBezTo>
                    <a:pt x="742931" y="560714"/>
                    <a:pt x="752070" y="569853"/>
                    <a:pt x="752070" y="581127"/>
                  </a:cubicBezTo>
                  <a:cubicBezTo>
                    <a:pt x="752070" y="592400"/>
                    <a:pt x="742931" y="601539"/>
                    <a:pt x="731657" y="601539"/>
                  </a:cubicBezTo>
                  <a:cubicBezTo>
                    <a:pt x="720383" y="601539"/>
                    <a:pt x="711244" y="592400"/>
                    <a:pt x="711244" y="581127"/>
                  </a:cubicBezTo>
                  <a:cubicBezTo>
                    <a:pt x="711244" y="569853"/>
                    <a:pt x="720383" y="560714"/>
                    <a:pt x="731657" y="560714"/>
                  </a:cubicBezTo>
                  <a:close/>
                  <a:moveTo>
                    <a:pt x="682880" y="560714"/>
                  </a:moveTo>
                  <a:cubicBezTo>
                    <a:pt x="694153" y="560714"/>
                    <a:pt x="703293" y="569853"/>
                    <a:pt x="703293" y="581127"/>
                  </a:cubicBezTo>
                  <a:cubicBezTo>
                    <a:pt x="703293" y="592400"/>
                    <a:pt x="694153" y="601539"/>
                    <a:pt x="682880" y="601539"/>
                  </a:cubicBezTo>
                  <a:cubicBezTo>
                    <a:pt x="671606" y="601539"/>
                    <a:pt x="662467" y="592400"/>
                    <a:pt x="662467" y="581127"/>
                  </a:cubicBezTo>
                  <a:cubicBezTo>
                    <a:pt x="662467" y="569853"/>
                    <a:pt x="671606" y="560714"/>
                    <a:pt x="682880" y="560714"/>
                  </a:cubicBezTo>
                  <a:close/>
                  <a:moveTo>
                    <a:pt x="634103" y="560714"/>
                  </a:moveTo>
                  <a:cubicBezTo>
                    <a:pt x="645377" y="560714"/>
                    <a:pt x="654516" y="569853"/>
                    <a:pt x="654516" y="581127"/>
                  </a:cubicBezTo>
                  <a:cubicBezTo>
                    <a:pt x="654516" y="592400"/>
                    <a:pt x="645377" y="601539"/>
                    <a:pt x="634103" y="601539"/>
                  </a:cubicBezTo>
                  <a:cubicBezTo>
                    <a:pt x="622829" y="601539"/>
                    <a:pt x="613690" y="592400"/>
                    <a:pt x="613690" y="581127"/>
                  </a:cubicBezTo>
                  <a:cubicBezTo>
                    <a:pt x="613690" y="569853"/>
                    <a:pt x="622829" y="560714"/>
                    <a:pt x="634103" y="560714"/>
                  </a:cubicBezTo>
                  <a:close/>
                  <a:moveTo>
                    <a:pt x="585326" y="560714"/>
                  </a:moveTo>
                  <a:cubicBezTo>
                    <a:pt x="596599" y="560714"/>
                    <a:pt x="605738" y="569853"/>
                    <a:pt x="605738" y="581127"/>
                  </a:cubicBezTo>
                  <a:cubicBezTo>
                    <a:pt x="605738" y="592400"/>
                    <a:pt x="596599" y="601539"/>
                    <a:pt x="585326" y="601539"/>
                  </a:cubicBezTo>
                  <a:cubicBezTo>
                    <a:pt x="574052" y="601539"/>
                    <a:pt x="564913" y="592400"/>
                    <a:pt x="564913" y="581127"/>
                  </a:cubicBezTo>
                  <a:cubicBezTo>
                    <a:pt x="564913" y="569853"/>
                    <a:pt x="574052" y="560714"/>
                    <a:pt x="585326" y="560714"/>
                  </a:cubicBezTo>
                  <a:close/>
                  <a:moveTo>
                    <a:pt x="536549" y="560714"/>
                  </a:moveTo>
                  <a:cubicBezTo>
                    <a:pt x="547822" y="560714"/>
                    <a:pt x="556961" y="569853"/>
                    <a:pt x="556961" y="581127"/>
                  </a:cubicBezTo>
                  <a:cubicBezTo>
                    <a:pt x="556961" y="592400"/>
                    <a:pt x="547822" y="601539"/>
                    <a:pt x="536549" y="601539"/>
                  </a:cubicBezTo>
                  <a:cubicBezTo>
                    <a:pt x="525275" y="601539"/>
                    <a:pt x="516136" y="592400"/>
                    <a:pt x="516136" y="581127"/>
                  </a:cubicBezTo>
                  <a:cubicBezTo>
                    <a:pt x="516136" y="569853"/>
                    <a:pt x="525275" y="560714"/>
                    <a:pt x="536549" y="560714"/>
                  </a:cubicBezTo>
                  <a:close/>
                  <a:moveTo>
                    <a:pt x="487772" y="560714"/>
                  </a:moveTo>
                  <a:cubicBezTo>
                    <a:pt x="499045" y="560714"/>
                    <a:pt x="508184" y="569853"/>
                    <a:pt x="508184" y="581127"/>
                  </a:cubicBezTo>
                  <a:cubicBezTo>
                    <a:pt x="508184" y="592400"/>
                    <a:pt x="499045" y="601539"/>
                    <a:pt x="487772" y="601539"/>
                  </a:cubicBezTo>
                  <a:cubicBezTo>
                    <a:pt x="476498" y="601539"/>
                    <a:pt x="467359" y="592400"/>
                    <a:pt x="467359" y="581127"/>
                  </a:cubicBezTo>
                  <a:cubicBezTo>
                    <a:pt x="467359" y="569853"/>
                    <a:pt x="476498" y="560714"/>
                    <a:pt x="487772" y="560714"/>
                  </a:cubicBezTo>
                  <a:close/>
                  <a:moveTo>
                    <a:pt x="438994" y="560714"/>
                  </a:moveTo>
                  <a:cubicBezTo>
                    <a:pt x="450268" y="560714"/>
                    <a:pt x="459407" y="569853"/>
                    <a:pt x="459407" y="581127"/>
                  </a:cubicBezTo>
                  <a:cubicBezTo>
                    <a:pt x="459407" y="592400"/>
                    <a:pt x="450268" y="601539"/>
                    <a:pt x="438994" y="601539"/>
                  </a:cubicBezTo>
                  <a:cubicBezTo>
                    <a:pt x="427721" y="601539"/>
                    <a:pt x="418582" y="592400"/>
                    <a:pt x="418582" y="581127"/>
                  </a:cubicBezTo>
                  <a:cubicBezTo>
                    <a:pt x="418582" y="569853"/>
                    <a:pt x="427721" y="560714"/>
                    <a:pt x="438994" y="560714"/>
                  </a:cubicBezTo>
                  <a:close/>
                  <a:moveTo>
                    <a:pt x="390217" y="560714"/>
                  </a:moveTo>
                  <a:cubicBezTo>
                    <a:pt x="401491" y="560714"/>
                    <a:pt x="410630" y="569853"/>
                    <a:pt x="410630" y="581127"/>
                  </a:cubicBezTo>
                  <a:cubicBezTo>
                    <a:pt x="410630" y="592400"/>
                    <a:pt x="401491" y="601539"/>
                    <a:pt x="390217" y="601539"/>
                  </a:cubicBezTo>
                  <a:cubicBezTo>
                    <a:pt x="378944" y="601539"/>
                    <a:pt x="369805" y="592400"/>
                    <a:pt x="369805" y="581127"/>
                  </a:cubicBezTo>
                  <a:cubicBezTo>
                    <a:pt x="369805" y="569853"/>
                    <a:pt x="378944" y="560714"/>
                    <a:pt x="390217" y="560714"/>
                  </a:cubicBezTo>
                  <a:close/>
                  <a:moveTo>
                    <a:pt x="341440" y="560714"/>
                  </a:moveTo>
                  <a:cubicBezTo>
                    <a:pt x="352714" y="560714"/>
                    <a:pt x="361853" y="569853"/>
                    <a:pt x="361853" y="581127"/>
                  </a:cubicBezTo>
                  <a:cubicBezTo>
                    <a:pt x="361853" y="592400"/>
                    <a:pt x="352714" y="601539"/>
                    <a:pt x="341440" y="601539"/>
                  </a:cubicBezTo>
                  <a:cubicBezTo>
                    <a:pt x="330166" y="601539"/>
                    <a:pt x="321028" y="592400"/>
                    <a:pt x="321028" y="581127"/>
                  </a:cubicBezTo>
                  <a:cubicBezTo>
                    <a:pt x="321028" y="569853"/>
                    <a:pt x="330166" y="560714"/>
                    <a:pt x="341440" y="560714"/>
                  </a:cubicBezTo>
                  <a:close/>
                  <a:moveTo>
                    <a:pt x="292663" y="560714"/>
                  </a:moveTo>
                  <a:cubicBezTo>
                    <a:pt x="303937" y="560714"/>
                    <a:pt x="313076" y="569853"/>
                    <a:pt x="313076" y="581127"/>
                  </a:cubicBezTo>
                  <a:cubicBezTo>
                    <a:pt x="313076" y="592400"/>
                    <a:pt x="303937" y="601539"/>
                    <a:pt x="292663" y="601539"/>
                  </a:cubicBezTo>
                  <a:cubicBezTo>
                    <a:pt x="281389" y="601539"/>
                    <a:pt x="272251" y="592400"/>
                    <a:pt x="272251" y="581127"/>
                  </a:cubicBezTo>
                  <a:cubicBezTo>
                    <a:pt x="272251" y="569853"/>
                    <a:pt x="281389" y="560714"/>
                    <a:pt x="292663" y="560714"/>
                  </a:cubicBezTo>
                  <a:close/>
                  <a:moveTo>
                    <a:pt x="243886" y="560714"/>
                  </a:moveTo>
                  <a:cubicBezTo>
                    <a:pt x="255160" y="560714"/>
                    <a:pt x="264299" y="569853"/>
                    <a:pt x="264299" y="581127"/>
                  </a:cubicBezTo>
                  <a:cubicBezTo>
                    <a:pt x="264299" y="592400"/>
                    <a:pt x="255160" y="601539"/>
                    <a:pt x="243886" y="601539"/>
                  </a:cubicBezTo>
                  <a:cubicBezTo>
                    <a:pt x="232612" y="601539"/>
                    <a:pt x="223473" y="592400"/>
                    <a:pt x="223473" y="581127"/>
                  </a:cubicBezTo>
                  <a:cubicBezTo>
                    <a:pt x="223473" y="569853"/>
                    <a:pt x="232612" y="560714"/>
                    <a:pt x="243886" y="560714"/>
                  </a:cubicBezTo>
                  <a:close/>
                  <a:moveTo>
                    <a:pt x="195109" y="560714"/>
                  </a:moveTo>
                  <a:cubicBezTo>
                    <a:pt x="206383" y="560714"/>
                    <a:pt x="215522" y="569853"/>
                    <a:pt x="215522" y="581127"/>
                  </a:cubicBezTo>
                  <a:cubicBezTo>
                    <a:pt x="215522" y="592400"/>
                    <a:pt x="206383" y="601539"/>
                    <a:pt x="195109" y="601539"/>
                  </a:cubicBezTo>
                  <a:cubicBezTo>
                    <a:pt x="183835" y="601539"/>
                    <a:pt x="174696" y="592400"/>
                    <a:pt x="174696" y="581127"/>
                  </a:cubicBezTo>
                  <a:cubicBezTo>
                    <a:pt x="174696" y="569853"/>
                    <a:pt x="183835" y="560714"/>
                    <a:pt x="195109" y="560714"/>
                  </a:cubicBezTo>
                  <a:close/>
                  <a:moveTo>
                    <a:pt x="146332" y="560714"/>
                  </a:moveTo>
                  <a:cubicBezTo>
                    <a:pt x="157606" y="560714"/>
                    <a:pt x="166745" y="569853"/>
                    <a:pt x="166745" y="581127"/>
                  </a:cubicBezTo>
                  <a:cubicBezTo>
                    <a:pt x="166745" y="592400"/>
                    <a:pt x="157606" y="601539"/>
                    <a:pt x="146332" y="601539"/>
                  </a:cubicBezTo>
                  <a:cubicBezTo>
                    <a:pt x="135058" y="601539"/>
                    <a:pt x="125919" y="592400"/>
                    <a:pt x="125919" y="581127"/>
                  </a:cubicBezTo>
                  <a:cubicBezTo>
                    <a:pt x="125919" y="569853"/>
                    <a:pt x="135058" y="560714"/>
                    <a:pt x="146332" y="560714"/>
                  </a:cubicBezTo>
                  <a:close/>
                  <a:moveTo>
                    <a:pt x="97555" y="560714"/>
                  </a:moveTo>
                  <a:cubicBezTo>
                    <a:pt x="108829" y="560714"/>
                    <a:pt x="117968" y="569853"/>
                    <a:pt x="117968" y="581127"/>
                  </a:cubicBezTo>
                  <a:cubicBezTo>
                    <a:pt x="117968" y="592400"/>
                    <a:pt x="108829" y="601539"/>
                    <a:pt x="97555" y="601539"/>
                  </a:cubicBezTo>
                  <a:cubicBezTo>
                    <a:pt x="86281" y="601539"/>
                    <a:pt x="77142" y="592400"/>
                    <a:pt x="77142" y="581127"/>
                  </a:cubicBezTo>
                  <a:cubicBezTo>
                    <a:pt x="77142" y="569853"/>
                    <a:pt x="86281" y="560714"/>
                    <a:pt x="97555" y="560714"/>
                  </a:cubicBezTo>
                  <a:close/>
                  <a:moveTo>
                    <a:pt x="48778" y="560714"/>
                  </a:moveTo>
                  <a:cubicBezTo>
                    <a:pt x="60052" y="560714"/>
                    <a:pt x="69191" y="569853"/>
                    <a:pt x="69191" y="581127"/>
                  </a:cubicBezTo>
                  <a:cubicBezTo>
                    <a:pt x="69191" y="592400"/>
                    <a:pt x="60052" y="601539"/>
                    <a:pt x="48778" y="601539"/>
                  </a:cubicBezTo>
                  <a:cubicBezTo>
                    <a:pt x="37504" y="601539"/>
                    <a:pt x="28365" y="592400"/>
                    <a:pt x="28365" y="581127"/>
                  </a:cubicBezTo>
                  <a:cubicBezTo>
                    <a:pt x="28365" y="569853"/>
                    <a:pt x="37504" y="560714"/>
                    <a:pt x="48778" y="560714"/>
                  </a:cubicBezTo>
                  <a:close/>
                  <a:moveTo>
                    <a:pt x="2" y="560714"/>
                  </a:moveTo>
                  <a:cubicBezTo>
                    <a:pt x="11275" y="560714"/>
                    <a:pt x="20414" y="569853"/>
                    <a:pt x="20414" y="581127"/>
                  </a:cubicBezTo>
                  <a:cubicBezTo>
                    <a:pt x="20414" y="592400"/>
                    <a:pt x="11275" y="601539"/>
                    <a:pt x="2" y="601539"/>
                  </a:cubicBezTo>
                  <a:lnTo>
                    <a:pt x="0" y="601538"/>
                  </a:lnTo>
                  <a:lnTo>
                    <a:pt x="0" y="560715"/>
                  </a:lnTo>
                  <a:close/>
                  <a:moveTo>
                    <a:pt x="875909" y="507047"/>
                  </a:moveTo>
                  <a:lnTo>
                    <a:pt x="860084" y="533097"/>
                  </a:lnTo>
                  <a:lnTo>
                    <a:pt x="857575" y="527040"/>
                  </a:lnTo>
                  <a:cubicBezTo>
                    <a:pt x="857575" y="518585"/>
                    <a:pt x="862716" y="511331"/>
                    <a:pt x="870042" y="508232"/>
                  </a:cubicBezTo>
                  <a:close/>
                  <a:moveTo>
                    <a:pt x="829211" y="506628"/>
                  </a:moveTo>
                  <a:cubicBezTo>
                    <a:pt x="840485" y="506628"/>
                    <a:pt x="849624" y="515767"/>
                    <a:pt x="849624" y="527040"/>
                  </a:cubicBezTo>
                  <a:cubicBezTo>
                    <a:pt x="849624" y="538314"/>
                    <a:pt x="840485" y="547453"/>
                    <a:pt x="829211" y="547453"/>
                  </a:cubicBezTo>
                  <a:cubicBezTo>
                    <a:pt x="817937" y="547453"/>
                    <a:pt x="808798" y="538314"/>
                    <a:pt x="808798" y="527040"/>
                  </a:cubicBezTo>
                  <a:cubicBezTo>
                    <a:pt x="808798" y="515767"/>
                    <a:pt x="817937" y="506628"/>
                    <a:pt x="829211" y="506628"/>
                  </a:cubicBezTo>
                  <a:close/>
                  <a:moveTo>
                    <a:pt x="780434" y="506628"/>
                  </a:moveTo>
                  <a:cubicBezTo>
                    <a:pt x="791708" y="506628"/>
                    <a:pt x="800847" y="515767"/>
                    <a:pt x="800847" y="527040"/>
                  </a:cubicBezTo>
                  <a:cubicBezTo>
                    <a:pt x="800847" y="538314"/>
                    <a:pt x="791708" y="547453"/>
                    <a:pt x="780434" y="547453"/>
                  </a:cubicBezTo>
                  <a:cubicBezTo>
                    <a:pt x="769160" y="547453"/>
                    <a:pt x="760021" y="538314"/>
                    <a:pt x="760021" y="527040"/>
                  </a:cubicBezTo>
                  <a:cubicBezTo>
                    <a:pt x="760021" y="515767"/>
                    <a:pt x="769160" y="506628"/>
                    <a:pt x="780434" y="506628"/>
                  </a:cubicBezTo>
                  <a:close/>
                  <a:moveTo>
                    <a:pt x="731657" y="506628"/>
                  </a:moveTo>
                  <a:cubicBezTo>
                    <a:pt x="742931" y="506628"/>
                    <a:pt x="752070" y="515767"/>
                    <a:pt x="752070" y="527040"/>
                  </a:cubicBezTo>
                  <a:cubicBezTo>
                    <a:pt x="752070" y="538314"/>
                    <a:pt x="742931" y="547453"/>
                    <a:pt x="731657" y="547453"/>
                  </a:cubicBezTo>
                  <a:cubicBezTo>
                    <a:pt x="720383" y="547453"/>
                    <a:pt x="711244" y="538314"/>
                    <a:pt x="711244" y="527040"/>
                  </a:cubicBezTo>
                  <a:cubicBezTo>
                    <a:pt x="711244" y="515767"/>
                    <a:pt x="720383" y="506628"/>
                    <a:pt x="731657" y="506628"/>
                  </a:cubicBezTo>
                  <a:close/>
                  <a:moveTo>
                    <a:pt x="682880" y="506628"/>
                  </a:moveTo>
                  <a:cubicBezTo>
                    <a:pt x="694153" y="506628"/>
                    <a:pt x="703293" y="515767"/>
                    <a:pt x="703293" y="527040"/>
                  </a:cubicBezTo>
                  <a:cubicBezTo>
                    <a:pt x="703293" y="538314"/>
                    <a:pt x="694153" y="547453"/>
                    <a:pt x="682880" y="547453"/>
                  </a:cubicBezTo>
                  <a:cubicBezTo>
                    <a:pt x="671606" y="547453"/>
                    <a:pt x="662467" y="538314"/>
                    <a:pt x="662467" y="527040"/>
                  </a:cubicBezTo>
                  <a:cubicBezTo>
                    <a:pt x="662467" y="515767"/>
                    <a:pt x="671606" y="506628"/>
                    <a:pt x="682880" y="506628"/>
                  </a:cubicBezTo>
                  <a:close/>
                  <a:moveTo>
                    <a:pt x="634103" y="506628"/>
                  </a:moveTo>
                  <a:cubicBezTo>
                    <a:pt x="645377" y="506628"/>
                    <a:pt x="654516" y="515767"/>
                    <a:pt x="654516" y="527040"/>
                  </a:cubicBezTo>
                  <a:cubicBezTo>
                    <a:pt x="654516" y="538314"/>
                    <a:pt x="645377" y="547453"/>
                    <a:pt x="634103" y="547453"/>
                  </a:cubicBezTo>
                  <a:cubicBezTo>
                    <a:pt x="622829" y="547453"/>
                    <a:pt x="613690" y="538314"/>
                    <a:pt x="613690" y="527040"/>
                  </a:cubicBezTo>
                  <a:cubicBezTo>
                    <a:pt x="613690" y="515767"/>
                    <a:pt x="622829" y="506628"/>
                    <a:pt x="634103" y="506628"/>
                  </a:cubicBezTo>
                  <a:close/>
                  <a:moveTo>
                    <a:pt x="585326" y="506628"/>
                  </a:moveTo>
                  <a:cubicBezTo>
                    <a:pt x="596599" y="506628"/>
                    <a:pt x="605738" y="515767"/>
                    <a:pt x="605738" y="527040"/>
                  </a:cubicBezTo>
                  <a:cubicBezTo>
                    <a:pt x="605738" y="538314"/>
                    <a:pt x="596599" y="547453"/>
                    <a:pt x="585326" y="547453"/>
                  </a:cubicBezTo>
                  <a:cubicBezTo>
                    <a:pt x="574052" y="547453"/>
                    <a:pt x="564913" y="538314"/>
                    <a:pt x="564913" y="527040"/>
                  </a:cubicBezTo>
                  <a:cubicBezTo>
                    <a:pt x="564913" y="515767"/>
                    <a:pt x="574052" y="506628"/>
                    <a:pt x="585326" y="506628"/>
                  </a:cubicBezTo>
                  <a:close/>
                  <a:moveTo>
                    <a:pt x="536549" y="506628"/>
                  </a:moveTo>
                  <a:cubicBezTo>
                    <a:pt x="547822" y="506628"/>
                    <a:pt x="556961" y="515767"/>
                    <a:pt x="556961" y="527040"/>
                  </a:cubicBezTo>
                  <a:cubicBezTo>
                    <a:pt x="556961" y="538314"/>
                    <a:pt x="547822" y="547453"/>
                    <a:pt x="536549" y="547453"/>
                  </a:cubicBezTo>
                  <a:cubicBezTo>
                    <a:pt x="525275" y="547453"/>
                    <a:pt x="516136" y="538314"/>
                    <a:pt x="516136" y="527040"/>
                  </a:cubicBezTo>
                  <a:cubicBezTo>
                    <a:pt x="516136" y="515767"/>
                    <a:pt x="525275" y="506628"/>
                    <a:pt x="536549" y="506628"/>
                  </a:cubicBezTo>
                  <a:close/>
                  <a:moveTo>
                    <a:pt x="487772" y="506628"/>
                  </a:moveTo>
                  <a:cubicBezTo>
                    <a:pt x="499045" y="506628"/>
                    <a:pt x="508184" y="515767"/>
                    <a:pt x="508184" y="527040"/>
                  </a:cubicBezTo>
                  <a:cubicBezTo>
                    <a:pt x="508184" y="538314"/>
                    <a:pt x="499045" y="547453"/>
                    <a:pt x="487772" y="547453"/>
                  </a:cubicBezTo>
                  <a:cubicBezTo>
                    <a:pt x="476498" y="547453"/>
                    <a:pt x="467359" y="538314"/>
                    <a:pt x="467359" y="527040"/>
                  </a:cubicBezTo>
                  <a:cubicBezTo>
                    <a:pt x="467359" y="515767"/>
                    <a:pt x="476498" y="506628"/>
                    <a:pt x="487772" y="506628"/>
                  </a:cubicBezTo>
                  <a:close/>
                  <a:moveTo>
                    <a:pt x="438994" y="506628"/>
                  </a:moveTo>
                  <a:cubicBezTo>
                    <a:pt x="450268" y="506628"/>
                    <a:pt x="459407" y="515767"/>
                    <a:pt x="459407" y="527040"/>
                  </a:cubicBezTo>
                  <a:cubicBezTo>
                    <a:pt x="459407" y="538314"/>
                    <a:pt x="450268" y="547453"/>
                    <a:pt x="438994" y="547453"/>
                  </a:cubicBezTo>
                  <a:cubicBezTo>
                    <a:pt x="427721" y="547453"/>
                    <a:pt x="418582" y="538314"/>
                    <a:pt x="418582" y="527040"/>
                  </a:cubicBezTo>
                  <a:cubicBezTo>
                    <a:pt x="418582" y="515767"/>
                    <a:pt x="427721" y="506628"/>
                    <a:pt x="438994" y="506628"/>
                  </a:cubicBezTo>
                  <a:close/>
                  <a:moveTo>
                    <a:pt x="390217" y="506628"/>
                  </a:moveTo>
                  <a:cubicBezTo>
                    <a:pt x="401491" y="506628"/>
                    <a:pt x="410630" y="515767"/>
                    <a:pt x="410630" y="527040"/>
                  </a:cubicBezTo>
                  <a:cubicBezTo>
                    <a:pt x="410630" y="538314"/>
                    <a:pt x="401491" y="547453"/>
                    <a:pt x="390217" y="547453"/>
                  </a:cubicBezTo>
                  <a:cubicBezTo>
                    <a:pt x="378944" y="547453"/>
                    <a:pt x="369805" y="538314"/>
                    <a:pt x="369805" y="527040"/>
                  </a:cubicBezTo>
                  <a:cubicBezTo>
                    <a:pt x="369805" y="515767"/>
                    <a:pt x="378944" y="506628"/>
                    <a:pt x="390217" y="506628"/>
                  </a:cubicBezTo>
                  <a:close/>
                  <a:moveTo>
                    <a:pt x="341440" y="506628"/>
                  </a:moveTo>
                  <a:cubicBezTo>
                    <a:pt x="352714" y="506628"/>
                    <a:pt x="361853" y="515767"/>
                    <a:pt x="361853" y="527040"/>
                  </a:cubicBezTo>
                  <a:cubicBezTo>
                    <a:pt x="361853" y="538314"/>
                    <a:pt x="352714" y="547453"/>
                    <a:pt x="341440" y="547453"/>
                  </a:cubicBezTo>
                  <a:cubicBezTo>
                    <a:pt x="330166" y="547453"/>
                    <a:pt x="321028" y="538314"/>
                    <a:pt x="321028" y="527040"/>
                  </a:cubicBezTo>
                  <a:cubicBezTo>
                    <a:pt x="321028" y="515767"/>
                    <a:pt x="330166" y="506628"/>
                    <a:pt x="341440" y="506628"/>
                  </a:cubicBezTo>
                  <a:close/>
                  <a:moveTo>
                    <a:pt x="292663" y="506628"/>
                  </a:moveTo>
                  <a:cubicBezTo>
                    <a:pt x="303937" y="506628"/>
                    <a:pt x="313076" y="515767"/>
                    <a:pt x="313076" y="527040"/>
                  </a:cubicBezTo>
                  <a:cubicBezTo>
                    <a:pt x="313076" y="538314"/>
                    <a:pt x="303937" y="547453"/>
                    <a:pt x="292663" y="547453"/>
                  </a:cubicBezTo>
                  <a:cubicBezTo>
                    <a:pt x="281389" y="547453"/>
                    <a:pt x="272251" y="538314"/>
                    <a:pt x="272251" y="527040"/>
                  </a:cubicBezTo>
                  <a:cubicBezTo>
                    <a:pt x="272251" y="515767"/>
                    <a:pt x="281389" y="506628"/>
                    <a:pt x="292663" y="506628"/>
                  </a:cubicBezTo>
                  <a:close/>
                  <a:moveTo>
                    <a:pt x="243886" y="506628"/>
                  </a:moveTo>
                  <a:cubicBezTo>
                    <a:pt x="255160" y="506628"/>
                    <a:pt x="264299" y="515767"/>
                    <a:pt x="264299" y="527040"/>
                  </a:cubicBezTo>
                  <a:cubicBezTo>
                    <a:pt x="264299" y="538314"/>
                    <a:pt x="255160" y="547453"/>
                    <a:pt x="243886" y="547453"/>
                  </a:cubicBezTo>
                  <a:cubicBezTo>
                    <a:pt x="232612" y="547453"/>
                    <a:pt x="223473" y="538314"/>
                    <a:pt x="223473" y="527040"/>
                  </a:cubicBezTo>
                  <a:cubicBezTo>
                    <a:pt x="223473" y="515767"/>
                    <a:pt x="232612" y="506628"/>
                    <a:pt x="243886" y="506628"/>
                  </a:cubicBezTo>
                  <a:close/>
                  <a:moveTo>
                    <a:pt x="195109" y="506628"/>
                  </a:moveTo>
                  <a:cubicBezTo>
                    <a:pt x="206383" y="506628"/>
                    <a:pt x="215522" y="515767"/>
                    <a:pt x="215522" y="527040"/>
                  </a:cubicBezTo>
                  <a:cubicBezTo>
                    <a:pt x="215522" y="538314"/>
                    <a:pt x="206383" y="547453"/>
                    <a:pt x="195109" y="547453"/>
                  </a:cubicBezTo>
                  <a:cubicBezTo>
                    <a:pt x="183835" y="547453"/>
                    <a:pt x="174696" y="538314"/>
                    <a:pt x="174696" y="527040"/>
                  </a:cubicBezTo>
                  <a:cubicBezTo>
                    <a:pt x="174696" y="515767"/>
                    <a:pt x="183835" y="506628"/>
                    <a:pt x="195109" y="506628"/>
                  </a:cubicBezTo>
                  <a:close/>
                  <a:moveTo>
                    <a:pt x="146332" y="506628"/>
                  </a:moveTo>
                  <a:cubicBezTo>
                    <a:pt x="157606" y="506628"/>
                    <a:pt x="166745" y="515767"/>
                    <a:pt x="166745" y="527040"/>
                  </a:cubicBezTo>
                  <a:cubicBezTo>
                    <a:pt x="166745" y="538314"/>
                    <a:pt x="157606" y="547453"/>
                    <a:pt x="146332" y="547453"/>
                  </a:cubicBezTo>
                  <a:cubicBezTo>
                    <a:pt x="135058" y="547453"/>
                    <a:pt x="125919" y="538314"/>
                    <a:pt x="125919" y="527040"/>
                  </a:cubicBezTo>
                  <a:cubicBezTo>
                    <a:pt x="125919" y="515767"/>
                    <a:pt x="135058" y="506628"/>
                    <a:pt x="146332" y="506628"/>
                  </a:cubicBezTo>
                  <a:close/>
                  <a:moveTo>
                    <a:pt x="97555" y="506628"/>
                  </a:moveTo>
                  <a:cubicBezTo>
                    <a:pt x="108829" y="506628"/>
                    <a:pt x="117968" y="515767"/>
                    <a:pt x="117968" y="527040"/>
                  </a:cubicBezTo>
                  <a:cubicBezTo>
                    <a:pt x="117968" y="538314"/>
                    <a:pt x="108829" y="547453"/>
                    <a:pt x="97555" y="547453"/>
                  </a:cubicBezTo>
                  <a:cubicBezTo>
                    <a:pt x="86281" y="547453"/>
                    <a:pt x="77142" y="538314"/>
                    <a:pt x="77142" y="527040"/>
                  </a:cubicBezTo>
                  <a:cubicBezTo>
                    <a:pt x="77142" y="515767"/>
                    <a:pt x="86281" y="506628"/>
                    <a:pt x="97555" y="506628"/>
                  </a:cubicBezTo>
                  <a:close/>
                  <a:moveTo>
                    <a:pt x="48778" y="506628"/>
                  </a:moveTo>
                  <a:cubicBezTo>
                    <a:pt x="60052" y="506628"/>
                    <a:pt x="69191" y="515767"/>
                    <a:pt x="69191" y="527040"/>
                  </a:cubicBezTo>
                  <a:cubicBezTo>
                    <a:pt x="69191" y="538314"/>
                    <a:pt x="60052" y="547453"/>
                    <a:pt x="48778" y="547453"/>
                  </a:cubicBezTo>
                  <a:cubicBezTo>
                    <a:pt x="37504" y="547453"/>
                    <a:pt x="28365" y="538314"/>
                    <a:pt x="28365" y="527040"/>
                  </a:cubicBezTo>
                  <a:cubicBezTo>
                    <a:pt x="28365" y="515767"/>
                    <a:pt x="37504" y="506628"/>
                    <a:pt x="48778" y="506628"/>
                  </a:cubicBezTo>
                  <a:close/>
                  <a:moveTo>
                    <a:pt x="2" y="506628"/>
                  </a:moveTo>
                  <a:cubicBezTo>
                    <a:pt x="11275" y="506628"/>
                    <a:pt x="20414" y="515767"/>
                    <a:pt x="20414" y="527040"/>
                  </a:cubicBezTo>
                  <a:cubicBezTo>
                    <a:pt x="20414" y="538314"/>
                    <a:pt x="11275" y="547453"/>
                    <a:pt x="2" y="547453"/>
                  </a:cubicBezTo>
                  <a:lnTo>
                    <a:pt x="0" y="547452"/>
                  </a:lnTo>
                  <a:lnTo>
                    <a:pt x="0" y="506629"/>
                  </a:lnTo>
                  <a:close/>
                  <a:moveTo>
                    <a:pt x="877988" y="452541"/>
                  </a:moveTo>
                  <a:cubicBezTo>
                    <a:pt x="883625" y="452541"/>
                    <a:pt x="888728" y="454826"/>
                    <a:pt x="892422" y="458520"/>
                  </a:cubicBezTo>
                  <a:lnTo>
                    <a:pt x="896859" y="469231"/>
                  </a:lnTo>
                  <a:lnTo>
                    <a:pt x="889104" y="485329"/>
                  </a:lnTo>
                  <a:lnTo>
                    <a:pt x="885092" y="491933"/>
                  </a:lnTo>
                  <a:lnTo>
                    <a:pt x="877988" y="493367"/>
                  </a:lnTo>
                  <a:cubicBezTo>
                    <a:pt x="866714" y="493367"/>
                    <a:pt x="857575" y="484228"/>
                    <a:pt x="857575" y="472954"/>
                  </a:cubicBezTo>
                  <a:cubicBezTo>
                    <a:pt x="857575" y="461680"/>
                    <a:pt x="866714" y="452541"/>
                    <a:pt x="877988" y="452541"/>
                  </a:cubicBezTo>
                  <a:close/>
                  <a:moveTo>
                    <a:pt x="829211" y="452541"/>
                  </a:moveTo>
                  <a:cubicBezTo>
                    <a:pt x="840485" y="452541"/>
                    <a:pt x="849624" y="461680"/>
                    <a:pt x="849624" y="472954"/>
                  </a:cubicBezTo>
                  <a:cubicBezTo>
                    <a:pt x="849624" y="484228"/>
                    <a:pt x="840485" y="493367"/>
                    <a:pt x="829211" y="493367"/>
                  </a:cubicBezTo>
                  <a:cubicBezTo>
                    <a:pt x="817937" y="493367"/>
                    <a:pt x="808798" y="484228"/>
                    <a:pt x="808798" y="472954"/>
                  </a:cubicBezTo>
                  <a:cubicBezTo>
                    <a:pt x="808798" y="461680"/>
                    <a:pt x="817937" y="452541"/>
                    <a:pt x="829211" y="452541"/>
                  </a:cubicBezTo>
                  <a:close/>
                  <a:moveTo>
                    <a:pt x="780434" y="452541"/>
                  </a:moveTo>
                  <a:cubicBezTo>
                    <a:pt x="791708" y="452541"/>
                    <a:pt x="800847" y="461680"/>
                    <a:pt x="800847" y="472954"/>
                  </a:cubicBezTo>
                  <a:cubicBezTo>
                    <a:pt x="800847" y="484228"/>
                    <a:pt x="791708" y="493367"/>
                    <a:pt x="780434" y="493367"/>
                  </a:cubicBezTo>
                  <a:cubicBezTo>
                    <a:pt x="769160" y="493367"/>
                    <a:pt x="760021" y="484228"/>
                    <a:pt x="760021" y="472954"/>
                  </a:cubicBezTo>
                  <a:cubicBezTo>
                    <a:pt x="760021" y="461680"/>
                    <a:pt x="769160" y="452541"/>
                    <a:pt x="780434" y="452541"/>
                  </a:cubicBezTo>
                  <a:close/>
                  <a:moveTo>
                    <a:pt x="731657" y="452541"/>
                  </a:moveTo>
                  <a:cubicBezTo>
                    <a:pt x="742931" y="452541"/>
                    <a:pt x="752070" y="461680"/>
                    <a:pt x="752070" y="472954"/>
                  </a:cubicBezTo>
                  <a:cubicBezTo>
                    <a:pt x="752070" y="484228"/>
                    <a:pt x="742931" y="493367"/>
                    <a:pt x="731657" y="493367"/>
                  </a:cubicBezTo>
                  <a:cubicBezTo>
                    <a:pt x="720383" y="493367"/>
                    <a:pt x="711244" y="484228"/>
                    <a:pt x="711244" y="472954"/>
                  </a:cubicBezTo>
                  <a:cubicBezTo>
                    <a:pt x="711244" y="461680"/>
                    <a:pt x="720383" y="452541"/>
                    <a:pt x="731657" y="452541"/>
                  </a:cubicBezTo>
                  <a:close/>
                  <a:moveTo>
                    <a:pt x="682880" y="452541"/>
                  </a:moveTo>
                  <a:cubicBezTo>
                    <a:pt x="694153" y="452541"/>
                    <a:pt x="703293" y="461680"/>
                    <a:pt x="703293" y="472954"/>
                  </a:cubicBezTo>
                  <a:cubicBezTo>
                    <a:pt x="703293" y="484228"/>
                    <a:pt x="694153" y="493367"/>
                    <a:pt x="682880" y="493367"/>
                  </a:cubicBezTo>
                  <a:cubicBezTo>
                    <a:pt x="671606" y="493367"/>
                    <a:pt x="662467" y="484228"/>
                    <a:pt x="662467" y="472954"/>
                  </a:cubicBezTo>
                  <a:cubicBezTo>
                    <a:pt x="662467" y="461680"/>
                    <a:pt x="671606" y="452541"/>
                    <a:pt x="682880" y="452541"/>
                  </a:cubicBezTo>
                  <a:close/>
                  <a:moveTo>
                    <a:pt x="634103" y="452541"/>
                  </a:moveTo>
                  <a:cubicBezTo>
                    <a:pt x="645377" y="452541"/>
                    <a:pt x="654516" y="461680"/>
                    <a:pt x="654516" y="472954"/>
                  </a:cubicBezTo>
                  <a:cubicBezTo>
                    <a:pt x="654516" y="484228"/>
                    <a:pt x="645377" y="493367"/>
                    <a:pt x="634103" y="493367"/>
                  </a:cubicBezTo>
                  <a:cubicBezTo>
                    <a:pt x="622829" y="493367"/>
                    <a:pt x="613690" y="484228"/>
                    <a:pt x="613690" y="472954"/>
                  </a:cubicBezTo>
                  <a:cubicBezTo>
                    <a:pt x="613690" y="461680"/>
                    <a:pt x="622829" y="452541"/>
                    <a:pt x="634103" y="452541"/>
                  </a:cubicBezTo>
                  <a:close/>
                  <a:moveTo>
                    <a:pt x="585326" y="452541"/>
                  </a:moveTo>
                  <a:cubicBezTo>
                    <a:pt x="596599" y="452541"/>
                    <a:pt x="605738" y="461680"/>
                    <a:pt x="605738" y="472954"/>
                  </a:cubicBezTo>
                  <a:cubicBezTo>
                    <a:pt x="605738" y="484228"/>
                    <a:pt x="596599" y="493367"/>
                    <a:pt x="585326" y="493367"/>
                  </a:cubicBezTo>
                  <a:cubicBezTo>
                    <a:pt x="574052" y="493367"/>
                    <a:pt x="564913" y="484228"/>
                    <a:pt x="564913" y="472954"/>
                  </a:cubicBezTo>
                  <a:cubicBezTo>
                    <a:pt x="564913" y="461680"/>
                    <a:pt x="574052" y="452541"/>
                    <a:pt x="585326" y="452541"/>
                  </a:cubicBezTo>
                  <a:close/>
                  <a:moveTo>
                    <a:pt x="536549" y="452541"/>
                  </a:moveTo>
                  <a:cubicBezTo>
                    <a:pt x="547822" y="452541"/>
                    <a:pt x="556961" y="461680"/>
                    <a:pt x="556961" y="472954"/>
                  </a:cubicBezTo>
                  <a:cubicBezTo>
                    <a:pt x="556961" y="484228"/>
                    <a:pt x="547822" y="493367"/>
                    <a:pt x="536549" y="493367"/>
                  </a:cubicBezTo>
                  <a:cubicBezTo>
                    <a:pt x="525275" y="493367"/>
                    <a:pt x="516136" y="484228"/>
                    <a:pt x="516136" y="472954"/>
                  </a:cubicBezTo>
                  <a:cubicBezTo>
                    <a:pt x="516136" y="461680"/>
                    <a:pt x="525275" y="452541"/>
                    <a:pt x="536549" y="452541"/>
                  </a:cubicBezTo>
                  <a:close/>
                  <a:moveTo>
                    <a:pt x="487772" y="452541"/>
                  </a:moveTo>
                  <a:cubicBezTo>
                    <a:pt x="499045" y="452541"/>
                    <a:pt x="508184" y="461680"/>
                    <a:pt x="508184" y="472954"/>
                  </a:cubicBezTo>
                  <a:cubicBezTo>
                    <a:pt x="508184" y="484228"/>
                    <a:pt x="499045" y="493367"/>
                    <a:pt x="487772" y="493367"/>
                  </a:cubicBezTo>
                  <a:cubicBezTo>
                    <a:pt x="476498" y="493367"/>
                    <a:pt x="467359" y="484228"/>
                    <a:pt x="467359" y="472954"/>
                  </a:cubicBezTo>
                  <a:cubicBezTo>
                    <a:pt x="467359" y="461680"/>
                    <a:pt x="476498" y="452541"/>
                    <a:pt x="487772" y="452541"/>
                  </a:cubicBezTo>
                  <a:close/>
                  <a:moveTo>
                    <a:pt x="438994" y="452541"/>
                  </a:moveTo>
                  <a:cubicBezTo>
                    <a:pt x="450268" y="452541"/>
                    <a:pt x="459407" y="461680"/>
                    <a:pt x="459407" y="472954"/>
                  </a:cubicBezTo>
                  <a:cubicBezTo>
                    <a:pt x="459407" y="484228"/>
                    <a:pt x="450268" y="493367"/>
                    <a:pt x="438994" y="493367"/>
                  </a:cubicBezTo>
                  <a:cubicBezTo>
                    <a:pt x="427721" y="493367"/>
                    <a:pt x="418582" y="484228"/>
                    <a:pt x="418582" y="472954"/>
                  </a:cubicBezTo>
                  <a:cubicBezTo>
                    <a:pt x="418582" y="461680"/>
                    <a:pt x="427721" y="452541"/>
                    <a:pt x="438994" y="452541"/>
                  </a:cubicBezTo>
                  <a:close/>
                  <a:moveTo>
                    <a:pt x="390217" y="452541"/>
                  </a:moveTo>
                  <a:cubicBezTo>
                    <a:pt x="401491" y="452541"/>
                    <a:pt x="410630" y="461680"/>
                    <a:pt x="410630" y="472954"/>
                  </a:cubicBezTo>
                  <a:cubicBezTo>
                    <a:pt x="410630" y="484228"/>
                    <a:pt x="401491" y="493367"/>
                    <a:pt x="390217" y="493367"/>
                  </a:cubicBezTo>
                  <a:cubicBezTo>
                    <a:pt x="378944" y="493367"/>
                    <a:pt x="369805" y="484228"/>
                    <a:pt x="369805" y="472954"/>
                  </a:cubicBezTo>
                  <a:cubicBezTo>
                    <a:pt x="369805" y="461680"/>
                    <a:pt x="378944" y="452541"/>
                    <a:pt x="390217" y="452541"/>
                  </a:cubicBezTo>
                  <a:close/>
                  <a:moveTo>
                    <a:pt x="341440" y="452541"/>
                  </a:moveTo>
                  <a:cubicBezTo>
                    <a:pt x="352714" y="452541"/>
                    <a:pt x="361853" y="461680"/>
                    <a:pt x="361853" y="472954"/>
                  </a:cubicBezTo>
                  <a:cubicBezTo>
                    <a:pt x="361853" y="484228"/>
                    <a:pt x="352714" y="493367"/>
                    <a:pt x="341440" y="493367"/>
                  </a:cubicBezTo>
                  <a:cubicBezTo>
                    <a:pt x="330166" y="493367"/>
                    <a:pt x="321028" y="484228"/>
                    <a:pt x="321028" y="472954"/>
                  </a:cubicBezTo>
                  <a:cubicBezTo>
                    <a:pt x="321028" y="461680"/>
                    <a:pt x="330166" y="452541"/>
                    <a:pt x="341440" y="452541"/>
                  </a:cubicBezTo>
                  <a:close/>
                  <a:moveTo>
                    <a:pt x="292663" y="452541"/>
                  </a:moveTo>
                  <a:cubicBezTo>
                    <a:pt x="303937" y="452541"/>
                    <a:pt x="313076" y="461680"/>
                    <a:pt x="313076" y="472954"/>
                  </a:cubicBezTo>
                  <a:cubicBezTo>
                    <a:pt x="313076" y="484228"/>
                    <a:pt x="303937" y="493367"/>
                    <a:pt x="292663" y="493367"/>
                  </a:cubicBezTo>
                  <a:cubicBezTo>
                    <a:pt x="281389" y="493367"/>
                    <a:pt x="272251" y="484228"/>
                    <a:pt x="272251" y="472954"/>
                  </a:cubicBezTo>
                  <a:cubicBezTo>
                    <a:pt x="272251" y="461680"/>
                    <a:pt x="281389" y="452541"/>
                    <a:pt x="292663" y="452541"/>
                  </a:cubicBezTo>
                  <a:close/>
                  <a:moveTo>
                    <a:pt x="243886" y="452541"/>
                  </a:moveTo>
                  <a:cubicBezTo>
                    <a:pt x="255160" y="452541"/>
                    <a:pt x="264299" y="461680"/>
                    <a:pt x="264299" y="472954"/>
                  </a:cubicBezTo>
                  <a:cubicBezTo>
                    <a:pt x="264299" y="484228"/>
                    <a:pt x="255160" y="493367"/>
                    <a:pt x="243886" y="493367"/>
                  </a:cubicBezTo>
                  <a:cubicBezTo>
                    <a:pt x="232612" y="493367"/>
                    <a:pt x="223473" y="484228"/>
                    <a:pt x="223473" y="472954"/>
                  </a:cubicBezTo>
                  <a:cubicBezTo>
                    <a:pt x="223473" y="461680"/>
                    <a:pt x="232612" y="452541"/>
                    <a:pt x="243886" y="452541"/>
                  </a:cubicBezTo>
                  <a:close/>
                  <a:moveTo>
                    <a:pt x="195109" y="452541"/>
                  </a:moveTo>
                  <a:cubicBezTo>
                    <a:pt x="206383" y="452541"/>
                    <a:pt x="215522" y="461680"/>
                    <a:pt x="215522" y="472954"/>
                  </a:cubicBezTo>
                  <a:cubicBezTo>
                    <a:pt x="215522" y="484228"/>
                    <a:pt x="206383" y="493367"/>
                    <a:pt x="195109" y="493367"/>
                  </a:cubicBezTo>
                  <a:cubicBezTo>
                    <a:pt x="183835" y="493367"/>
                    <a:pt x="174696" y="484228"/>
                    <a:pt x="174696" y="472954"/>
                  </a:cubicBezTo>
                  <a:cubicBezTo>
                    <a:pt x="174696" y="461680"/>
                    <a:pt x="183835" y="452541"/>
                    <a:pt x="195109" y="452541"/>
                  </a:cubicBezTo>
                  <a:close/>
                  <a:moveTo>
                    <a:pt x="146332" y="452541"/>
                  </a:moveTo>
                  <a:cubicBezTo>
                    <a:pt x="157606" y="452541"/>
                    <a:pt x="166745" y="461680"/>
                    <a:pt x="166745" y="472954"/>
                  </a:cubicBezTo>
                  <a:cubicBezTo>
                    <a:pt x="166745" y="484228"/>
                    <a:pt x="157606" y="493367"/>
                    <a:pt x="146332" y="493367"/>
                  </a:cubicBezTo>
                  <a:cubicBezTo>
                    <a:pt x="135058" y="493367"/>
                    <a:pt x="125919" y="484228"/>
                    <a:pt x="125919" y="472954"/>
                  </a:cubicBezTo>
                  <a:cubicBezTo>
                    <a:pt x="125919" y="461680"/>
                    <a:pt x="135058" y="452541"/>
                    <a:pt x="146332" y="452541"/>
                  </a:cubicBezTo>
                  <a:close/>
                  <a:moveTo>
                    <a:pt x="97555" y="452541"/>
                  </a:moveTo>
                  <a:cubicBezTo>
                    <a:pt x="108829" y="452541"/>
                    <a:pt x="117968" y="461680"/>
                    <a:pt x="117968" y="472954"/>
                  </a:cubicBezTo>
                  <a:cubicBezTo>
                    <a:pt x="117968" y="484228"/>
                    <a:pt x="108829" y="493367"/>
                    <a:pt x="97555" y="493367"/>
                  </a:cubicBezTo>
                  <a:cubicBezTo>
                    <a:pt x="86281" y="493367"/>
                    <a:pt x="77142" y="484228"/>
                    <a:pt x="77142" y="472954"/>
                  </a:cubicBezTo>
                  <a:cubicBezTo>
                    <a:pt x="77142" y="461680"/>
                    <a:pt x="86281" y="452541"/>
                    <a:pt x="97555" y="452541"/>
                  </a:cubicBezTo>
                  <a:close/>
                  <a:moveTo>
                    <a:pt x="48778" y="452541"/>
                  </a:moveTo>
                  <a:cubicBezTo>
                    <a:pt x="60052" y="452541"/>
                    <a:pt x="69191" y="461680"/>
                    <a:pt x="69191" y="472954"/>
                  </a:cubicBezTo>
                  <a:cubicBezTo>
                    <a:pt x="69191" y="484228"/>
                    <a:pt x="60052" y="493367"/>
                    <a:pt x="48778" y="493367"/>
                  </a:cubicBezTo>
                  <a:cubicBezTo>
                    <a:pt x="37504" y="493367"/>
                    <a:pt x="28365" y="484228"/>
                    <a:pt x="28365" y="472954"/>
                  </a:cubicBezTo>
                  <a:cubicBezTo>
                    <a:pt x="28365" y="461680"/>
                    <a:pt x="37504" y="452541"/>
                    <a:pt x="48778" y="452541"/>
                  </a:cubicBezTo>
                  <a:close/>
                  <a:moveTo>
                    <a:pt x="2" y="452541"/>
                  </a:moveTo>
                  <a:cubicBezTo>
                    <a:pt x="11275" y="452541"/>
                    <a:pt x="20414" y="461680"/>
                    <a:pt x="20414" y="472954"/>
                  </a:cubicBezTo>
                  <a:cubicBezTo>
                    <a:pt x="20414" y="484228"/>
                    <a:pt x="11275" y="493367"/>
                    <a:pt x="2" y="493367"/>
                  </a:cubicBezTo>
                  <a:lnTo>
                    <a:pt x="0" y="493366"/>
                  </a:lnTo>
                  <a:lnTo>
                    <a:pt x="0" y="452542"/>
                  </a:lnTo>
                  <a:close/>
                  <a:moveTo>
                    <a:pt x="926765" y="398455"/>
                  </a:moveTo>
                  <a:lnTo>
                    <a:pt x="930582" y="399226"/>
                  </a:lnTo>
                  <a:lnTo>
                    <a:pt x="913716" y="434236"/>
                  </a:lnTo>
                  <a:lnTo>
                    <a:pt x="912331" y="433302"/>
                  </a:lnTo>
                  <a:cubicBezTo>
                    <a:pt x="908637" y="429608"/>
                    <a:pt x="906352" y="424505"/>
                    <a:pt x="906352" y="418868"/>
                  </a:cubicBezTo>
                  <a:cubicBezTo>
                    <a:pt x="906352" y="407594"/>
                    <a:pt x="915491" y="398455"/>
                    <a:pt x="926765" y="398455"/>
                  </a:cubicBezTo>
                  <a:close/>
                  <a:moveTo>
                    <a:pt x="877988" y="398455"/>
                  </a:moveTo>
                  <a:cubicBezTo>
                    <a:pt x="889262" y="398455"/>
                    <a:pt x="898401" y="407594"/>
                    <a:pt x="898401" y="418868"/>
                  </a:cubicBezTo>
                  <a:cubicBezTo>
                    <a:pt x="898401" y="430142"/>
                    <a:pt x="889262" y="439281"/>
                    <a:pt x="877988" y="439281"/>
                  </a:cubicBezTo>
                  <a:cubicBezTo>
                    <a:pt x="866714" y="439281"/>
                    <a:pt x="857575" y="430142"/>
                    <a:pt x="857575" y="418868"/>
                  </a:cubicBezTo>
                  <a:cubicBezTo>
                    <a:pt x="857575" y="407594"/>
                    <a:pt x="866714" y="398455"/>
                    <a:pt x="877988" y="398455"/>
                  </a:cubicBezTo>
                  <a:close/>
                  <a:moveTo>
                    <a:pt x="829211" y="398455"/>
                  </a:moveTo>
                  <a:cubicBezTo>
                    <a:pt x="840485" y="398455"/>
                    <a:pt x="849624" y="407594"/>
                    <a:pt x="849624" y="418868"/>
                  </a:cubicBezTo>
                  <a:cubicBezTo>
                    <a:pt x="849624" y="430142"/>
                    <a:pt x="840485" y="439281"/>
                    <a:pt x="829211" y="439281"/>
                  </a:cubicBezTo>
                  <a:cubicBezTo>
                    <a:pt x="817937" y="439281"/>
                    <a:pt x="808798" y="430142"/>
                    <a:pt x="808798" y="418868"/>
                  </a:cubicBezTo>
                  <a:cubicBezTo>
                    <a:pt x="808798" y="407594"/>
                    <a:pt x="817937" y="398455"/>
                    <a:pt x="829211" y="398455"/>
                  </a:cubicBezTo>
                  <a:close/>
                  <a:moveTo>
                    <a:pt x="780434" y="398455"/>
                  </a:moveTo>
                  <a:cubicBezTo>
                    <a:pt x="791708" y="398455"/>
                    <a:pt x="800847" y="407594"/>
                    <a:pt x="800847" y="418868"/>
                  </a:cubicBezTo>
                  <a:cubicBezTo>
                    <a:pt x="800847" y="430142"/>
                    <a:pt x="791708" y="439281"/>
                    <a:pt x="780434" y="439281"/>
                  </a:cubicBezTo>
                  <a:cubicBezTo>
                    <a:pt x="769160" y="439281"/>
                    <a:pt x="760021" y="430142"/>
                    <a:pt x="760021" y="418868"/>
                  </a:cubicBezTo>
                  <a:cubicBezTo>
                    <a:pt x="760021" y="407594"/>
                    <a:pt x="769160" y="398455"/>
                    <a:pt x="780434" y="398455"/>
                  </a:cubicBezTo>
                  <a:close/>
                  <a:moveTo>
                    <a:pt x="731657" y="398455"/>
                  </a:moveTo>
                  <a:cubicBezTo>
                    <a:pt x="742931" y="398455"/>
                    <a:pt x="752070" y="407594"/>
                    <a:pt x="752070" y="418868"/>
                  </a:cubicBezTo>
                  <a:cubicBezTo>
                    <a:pt x="752070" y="430142"/>
                    <a:pt x="742931" y="439281"/>
                    <a:pt x="731657" y="439281"/>
                  </a:cubicBezTo>
                  <a:cubicBezTo>
                    <a:pt x="720383" y="439281"/>
                    <a:pt x="711244" y="430142"/>
                    <a:pt x="711244" y="418868"/>
                  </a:cubicBezTo>
                  <a:cubicBezTo>
                    <a:pt x="711244" y="407594"/>
                    <a:pt x="720383" y="398455"/>
                    <a:pt x="731657" y="398455"/>
                  </a:cubicBezTo>
                  <a:close/>
                  <a:moveTo>
                    <a:pt x="682880" y="398455"/>
                  </a:moveTo>
                  <a:cubicBezTo>
                    <a:pt x="694153" y="398455"/>
                    <a:pt x="703293" y="407594"/>
                    <a:pt x="703293" y="418868"/>
                  </a:cubicBezTo>
                  <a:cubicBezTo>
                    <a:pt x="703293" y="430142"/>
                    <a:pt x="694153" y="439281"/>
                    <a:pt x="682880" y="439281"/>
                  </a:cubicBezTo>
                  <a:cubicBezTo>
                    <a:pt x="671606" y="439281"/>
                    <a:pt x="662467" y="430142"/>
                    <a:pt x="662467" y="418868"/>
                  </a:cubicBezTo>
                  <a:cubicBezTo>
                    <a:pt x="662467" y="407594"/>
                    <a:pt x="671606" y="398455"/>
                    <a:pt x="682880" y="398455"/>
                  </a:cubicBezTo>
                  <a:close/>
                  <a:moveTo>
                    <a:pt x="634103" y="398455"/>
                  </a:moveTo>
                  <a:cubicBezTo>
                    <a:pt x="645377" y="398455"/>
                    <a:pt x="654516" y="407594"/>
                    <a:pt x="654516" y="418868"/>
                  </a:cubicBezTo>
                  <a:cubicBezTo>
                    <a:pt x="654516" y="430142"/>
                    <a:pt x="645377" y="439281"/>
                    <a:pt x="634103" y="439281"/>
                  </a:cubicBezTo>
                  <a:cubicBezTo>
                    <a:pt x="622829" y="439281"/>
                    <a:pt x="613690" y="430142"/>
                    <a:pt x="613690" y="418868"/>
                  </a:cubicBezTo>
                  <a:cubicBezTo>
                    <a:pt x="613690" y="407594"/>
                    <a:pt x="622829" y="398455"/>
                    <a:pt x="634103" y="398455"/>
                  </a:cubicBezTo>
                  <a:close/>
                  <a:moveTo>
                    <a:pt x="585326" y="398455"/>
                  </a:moveTo>
                  <a:cubicBezTo>
                    <a:pt x="596599" y="398455"/>
                    <a:pt x="605738" y="407594"/>
                    <a:pt x="605738" y="418868"/>
                  </a:cubicBezTo>
                  <a:cubicBezTo>
                    <a:pt x="605738" y="430142"/>
                    <a:pt x="596599" y="439281"/>
                    <a:pt x="585326" y="439281"/>
                  </a:cubicBezTo>
                  <a:cubicBezTo>
                    <a:pt x="574052" y="439281"/>
                    <a:pt x="564913" y="430142"/>
                    <a:pt x="564913" y="418868"/>
                  </a:cubicBezTo>
                  <a:cubicBezTo>
                    <a:pt x="564913" y="407594"/>
                    <a:pt x="574052" y="398455"/>
                    <a:pt x="585326" y="398455"/>
                  </a:cubicBezTo>
                  <a:close/>
                  <a:moveTo>
                    <a:pt x="536549" y="398455"/>
                  </a:moveTo>
                  <a:cubicBezTo>
                    <a:pt x="547822" y="398455"/>
                    <a:pt x="556961" y="407594"/>
                    <a:pt x="556961" y="418868"/>
                  </a:cubicBezTo>
                  <a:cubicBezTo>
                    <a:pt x="556961" y="430142"/>
                    <a:pt x="547822" y="439281"/>
                    <a:pt x="536549" y="439281"/>
                  </a:cubicBezTo>
                  <a:cubicBezTo>
                    <a:pt x="525275" y="439281"/>
                    <a:pt x="516136" y="430142"/>
                    <a:pt x="516136" y="418868"/>
                  </a:cubicBezTo>
                  <a:cubicBezTo>
                    <a:pt x="516136" y="407594"/>
                    <a:pt x="525275" y="398455"/>
                    <a:pt x="536549" y="398455"/>
                  </a:cubicBezTo>
                  <a:close/>
                  <a:moveTo>
                    <a:pt x="487772" y="398455"/>
                  </a:moveTo>
                  <a:cubicBezTo>
                    <a:pt x="499045" y="398455"/>
                    <a:pt x="508184" y="407594"/>
                    <a:pt x="508184" y="418868"/>
                  </a:cubicBezTo>
                  <a:cubicBezTo>
                    <a:pt x="508184" y="430142"/>
                    <a:pt x="499045" y="439281"/>
                    <a:pt x="487772" y="439281"/>
                  </a:cubicBezTo>
                  <a:cubicBezTo>
                    <a:pt x="476498" y="439281"/>
                    <a:pt x="467359" y="430142"/>
                    <a:pt x="467359" y="418868"/>
                  </a:cubicBezTo>
                  <a:cubicBezTo>
                    <a:pt x="467359" y="407594"/>
                    <a:pt x="476498" y="398455"/>
                    <a:pt x="487772" y="398455"/>
                  </a:cubicBezTo>
                  <a:close/>
                  <a:moveTo>
                    <a:pt x="438994" y="398455"/>
                  </a:moveTo>
                  <a:cubicBezTo>
                    <a:pt x="450268" y="398455"/>
                    <a:pt x="459407" y="407594"/>
                    <a:pt x="459407" y="418868"/>
                  </a:cubicBezTo>
                  <a:cubicBezTo>
                    <a:pt x="459407" y="430142"/>
                    <a:pt x="450268" y="439281"/>
                    <a:pt x="438994" y="439281"/>
                  </a:cubicBezTo>
                  <a:cubicBezTo>
                    <a:pt x="427721" y="439281"/>
                    <a:pt x="418582" y="430142"/>
                    <a:pt x="418582" y="418868"/>
                  </a:cubicBezTo>
                  <a:cubicBezTo>
                    <a:pt x="418582" y="407594"/>
                    <a:pt x="427721" y="398455"/>
                    <a:pt x="438994" y="398455"/>
                  </a:cubicBezTo>
                  <a:close/>
                  <a:moveTo>
                    <a:pt x="390217" y="398455"/>
                  </a:moveTo>
                  <a:cubicBezTo>
                    <a:pt x="401491" y="398455"/>
                    <a:pt x="410630" y="407594"/>
                    <a:pt x="410630" y="418868"/>
                  </a:cubicBezTo>
                  <a:cubicBezTo>
                    <a:pt x="410630" y="430142"/>
                    <a:pt x="401491" y="439281"/>
                    <a:pt x="390217" y="439281"/>
                  </a:cubicBezTo>
                  <a:cubicBezTo>
                    <a:pt x="378944" y="439281"/>
                    <a:pt x="369805" y="430142"/>
                    <a:pt x="369805" y="418868"/>
                  </a:cubicBezTo>
                  <a:cubicBezTo>
                    <a:pt x="369805" y="407594"/>
                    <a:pt x="378944" y="398455"/>
                    <a:pt x="390217" y="398455"/>
                  </a:cubicBezTo>
                  <a:close/>
                  <a:moveTo>
                    <a:pt x="341440" y="398455"/>
                  </a:moveTo>
                  <a:cubicBezTo>
                    <a:pt x="352714" y="398455"/>
                    <a:pt x="361853" y="407594"/>
                    <a:pt x="361853" y="418868"/>
                  </a:cubicBezTo>
                  <a:cubicBezTo>
                    <a:pt x="361853" y="430142"/>
                    <a:pt x="352714" y="439281"/>
                    <a:pt x="341440" y="439281"/>
                  </a:cubicBezTo>
                  <a:cubicBezTo>
                    <a:pt x="330166" y="439281"/>
                    <a:pt x="321028" y="430142"/>
                    <a:pt x="321028" y="418868"/>
                  </a:cubicBezTo>
                  <a:cubicBezTo>
                    <a:pt x="321028" y="407594"/>
                    <a:pt x="330166" y="398455"/>
                    <a:pt x="341440" y="398455"/>
                  </a:cubicBezTo>
                  <a:close/>
                  <a:moveTo>
                    <a:pt x="292663" y="398455"/>
                  </a:moveTo>
                  <a:cubicBezTo>
                    <a:pt x="303937" y="398455"/>
                    <a:pt x="313076" y="407594"/>
                    <a:pt x="313076" y="418868"/>
                  </a:cubicBezTo>
                  <a:cubicBezTo>
                    <a:pt x="313076" y="430142"/>
                    <a:pt x="303937" y="439281"/>
                    <a:pt x="292663" y="439281"/>
                  </a:cubicBezTo>
                  <a:cubicBezTo>
                    <a:pt x="281389" y="439281"/>
                    <a:pt x="272251" y="430142"/>
                    <a:pt x="272251" y="418868"/>
                  </a:cubicBezTo>
                  <a:cubicBezTo>
                    <a:pt x="272251" y="407594"/>
                    <a:pt x="281389" y="398455"/>
                    <a:pt x="292663" y="398455"/>
                  </a:cubicBezTo>
                  <a:close/>
                  <a:moveTo>
                    <a:pt x="243886" y="398455"/>
                  </a:moveTo>
                  <a:cubicBezTo>
                    <a:pt x="255160" y="398455"/>
                    <a:pt x="264299" y="407594"/>
                    <a:pt x="264299" y="418868"/>
                  </a:cubicBezTo>
                  <a:cubicBezTo>
                    <a:pt x="264299" y="430142"/>
                    <a:pt x="255160" y="439281"/>
                    <a:pt x="243886" y="439281"/>
                  </a:cubicBezTo>
                  <a:cubicBezTo>
                    <a:pt x="232612" y="439281"/>
                    <a:pt x="223473" y="430142"/>
                    <a:pt x="223473" y="418868"/>
                  </a:cubicBezTo>
                  <a:cubicBezTo>
                    <a:pt x="223473" y="407594"/>
                    <a:pt x="232612" y="398455"/>
                    <a:pt x="243886" y="398455"/>
                  </a:cubicBezTo>
                  <a:close/>
                  <a:moveTo>
                    <a:pt x="195109" y="398455"/>
                  </a:moveTo>
                  <a:cubicBezTo>
                    <a:pt x="206383" y="398455"/>
                    <a:pt x="215522" y="407594"/>
                    <a:pt x="215522" y="418868"/>
                  </a:cubicBezTo>
                  <a:cubicBezTo>
                    <a:pt x="215522" y="430142"/>
                    <a:pt x="206383" y="439281"/>
                    <a:pt x="195109" y="439281"/>
                  </a:cubicBezTo>
                  <a:cubicBezTo>
                    <a:pt x="183835" y="439281"/>
                    <a:pt x="174696" y="430142"/>
                    <a:pt x="174696" y="418868"/>
                  </a:cubicBezTo>
                  <a:cubicBezTo>
                    <a:pt x="174696" y="407594"/>
                    <a:pt x="183835" y="398455"/>
                    <a:pt x="195109" y="398455"/>
                  </a:cubicBezTo>
                  <a:close/>
                  <a:moveTo>
                    <a:pt x="146332" y="398455"/>
                  </a:moveTo>
                  <a:cubicBezTo>
                    <a:pt x="157606" y="398455"/>
                    <a:pt x="166745" y="407594"/>
                    <a:pt x="166745" y="418868"/>
                  </a:cubicBezTo>
                  <a:cubicBezTo>
                    <a:pt x="166745" y="430142"/>
                    <a:pt x="157606" y="439281"/>
                    <a:pt x="146332" y="439281"/>
                  </a:cubicBezTo>
                  <a:cubicBezTo>
                    <a:pt x="135058" y="439281"/>
                    <a:pt x="125919" y="430142"/>
                    <a:pt x="125919" y="418868"/>
                  </a:cubicBezTo>
                  <a:cubicBezTo>
                    <a:pt x="125919" y="407594"/>
                    <a:pt x="135058" y="398455"/>
                    <a:pt x="146332" y="398455"/>
                  </a:cubicBezTo>
                  <a:close/>
                  <a:moveTo>
                    <a:pt x="97555" y="398455"/>
                  </a:moveTo>
                  <a:cubicBezTo>
                    <a:pt x="108829" y="398455"/>
                    <a:pt x="117968" y="407594"/>
                    <a:pt x="117968" y="418868"/>
                  </a:cubicBezTo>
                  <a:cubicBezTo>
                    <a:pt x="117968" y="430142"/>
                    <a:pt x="108829" y="439281"/>
                    <a:pt x="97555" y="439281"/>
                  </a:cubicBezTo>
                  <a:cubicBezTo>
                    <a:pt x="86281" y="439281"/>
                    <a:pt x="77142" y="430142"/>
                    <a:pt x="77142" y="418868"/>
                  </a:cubicBezTo>
                  <a:cubicBezTo>
                    <a:pt x="77142" y="407594"/>
                    <a:pt x="86281" y="398455"/>
                    <a:pt x="97555" y="398455"/>
                  </a:cubicBezTo>
                  <a:close/>
                  <a:moveTo>
                    <a:pt x="48778" y="398455"/>
                  </a:moveTo>
                  <a:cubicBezTo>
                    <a:pt x="60052" y="398455"/>
                    <a:pt x="69191" y="407594"/>
                    <a:pt x="69191" y="418868"/>
                  </a:cubicBezTo>
                  <a:cubicBezTo>
                    <a:pt x="69191" y="430142"/>
                    <a:pt x="60052" y="439281"/>
                    <a:pt x="48778" y="439281"/>
                  </a:cubicBezTo>
                  <a:cubicBezTo>
                    <a:pt x="37504" y="439281"/>
                    <a:pt x="28365" y="430142"/>
                    <a:pt x="28365" y="418868"/>
                  </a:cubicBezTo>
                  <a:cubicBezTo>
                    <a:pt x="28365" y="407594"/>
                    <a:pt x="37504" y="398455"/>
                    <a:pt x="48778" y="398455"/>
                  </a:cubicBezTo>
                  <a:close/>
                  <a:moveTo>
                    <a:pt x="2" y="398455"/>
                  </a:moveTo>
                  <a:cubicBezTo>
                    <a:pt x="11275" y="398455"/>
                    <a:pt x="20414" y="407594"/>
                    <a:pt x="20414" y="418868"/>
                  </a:cubicBezTo>
                  <a:cubicBezTo>
                    <a:pt x="20414" y="430142"/>
                    <a:pt x="11275" y="439281"/>
                    <a:pt x="2" y="439281"/>
                  </a:cubicBezTo>
                  <a:lnTo>
                    <a:pt x="0" y="439280"/>
                  </a:lnTo>
                  <a:lnTo>
                    <a:pt x="0" y="398456"/>
                  </a:lnTo>
                  <a:close/>
                  <a:moveTo>
                    <a:pt x="926765" y="344369"/>
                  </a:moveTo>
                  <a:cubicBezTo>
                    <a:pt x="932402" y="344369"/>
                    <a:pt x="937505" y="346654"/>
                    <a:pt x="941199" y="350348"/>
                  </a:cubicBezTo>
                  <a:lnTo>
                    <a:pt x="945200" y="360008"/>
                  </a:lnTo>
                  <a:lnTo>
                    <a:pt x="937178" y="381927"/>
                  </a:lnTo>
                  <a:lnTo>
                    <a:pt x="934711" y="383591"/>
                  </a:lnTo>
                  <a:cubicBezTo>
                    <a:pt x="932268" y="384624"/>
                    <a:pt x="929583" y="385195"/>
                    <a:pt x="926765" y="385195"/>
                  </a:cubicBezTo>
                  <a:cubicBezTo>
                    <a:pt x="915491" y="385195"/>
                    <a:pt x="906352" y="376056"/>
                    <a:pt x="906352" y="364782"/>
                  </a:cubicBezTo>
                  <a:cubicBezTo>
                    <a:pt x="906352" y="353508"/>
                    <a:pt x="915491" y="344369"/>
                    <a:pt x="926765" y="344369"/>
                  </a:cubicBezTo>
                  <a:close/>
                  <a:moveTo>
                    <a:pt x="877988" y="344369"/>
                  </a:moveTo>
                  <a:cubicBezTo>
                    <a:pt x="889262" y="344369"/>
                    <a:pt x="898401" y="353508"/>
                    <a:pt x="898401" y="364782"/>
                  </a:cubicBezTo>
                  <a:cubicBezTo>
                    <a:pt x="898401" y="376056"/>
                    <a:pt x="889262" y="385195"/>
                    <a:pt x="877988" y="385195"/>
                  </a:cubicBezTo>
                  <a:cubicBezTo>
                    <a:pt x="866714" y="385195"/>
                    <a:pt x="857575" y="376056"/>
                    <a:pt x="857575" y="364782"/>
                  </a:cubicBezTo>
                  <a:cubicBezTo>
                    <a:pt x="857575" y="353508"/>
                    <a:pt x="866714" y="344369"/>
                    <a:pt x="877988" y="344369"/>
                  </a:cubicBezTo>
                  <a:close/>
                  <a:moveTo>
                    <a:pt x="829211" y="344369"/>
                  </a:moveTo>
                  <a:cubicBezTo>
                    <a:pt x="840485" y="344369"/>
                    <a:pt x="849624" y="353508"/>
                    <a:pt x="849624" y="364782"/>
                  </a:cubicBezTo>
                  <a:cubicBezTo>
                    <a:pt x="849624" y="376056"/>
                    <a:pt x="840485" y="385195"/>
                    <a:pt x="829211" y="385195"/>
                  </a:cubicBezTo>
                  <a:cubicBezTo>
                    <a:pt x="817937" y="385195"/>
                    <a:pt x="808798" y="376056"/>
                    <a:pt x="808798" y="364782"/>
                  </a:cubicBezTo>
                  <a:cubicBezTo>
                    <a:pt x="808798" y="353508"/>
                    <a:pt x="817937" y="344369"/>
                    <a:pt x="829211" y="344369"/>
                  </a:cubicBezTo>
                  <a:close/>
                  <a:moveTo>
                    <a:pt x="780434" y="344369"/>
                  </a:moveTo>
                  <a:cubicBezTo>
                    <a:pt x="791708" y="344369"/>
                    <a:pt x="800847" y="353508"/>
                    <a:pt x="800847" y="364782"/>
                  </a:cubicBezTo>
                  <a:cubicBezTo>
                    <a:pt x="800847" y="376056"/>
                    <a:pt x="791708" y="385195"/>
                    <a:pt x="780434" y="385195"/>
                  </a:cubicBezTo>
                  <a:cubicBezTo>
                    <a:pt x="769160" y="385195"/>
                    <a:pt x="760021" y="376056"/>
                    <a:pt x="760021" y="364782"/>
                  </a:cubicBezTo>
                  <a:cubicBezTo>
                    <a:pt x="760021" y="353508"/>
                    <a:pt x="769160" y="344369"/>
                    <a:pt x="780434" y="344369"/>
                  </a:cubicBezTo>
                  <a:close/>
                  <a:moveTo>
                    <a:pt x="731657" y="344369"/>
                  </a:moveTo>
                  <a:cubicBezTo>
                    <a:pt x="742931" y="344369"/>
                    <a:pt x="752070" y="353508"/>
                    <a:pt x="752070" y="364782"/>
                  </a:cubicBezTo>
                  <a:cubicBezTo>
                    <a:pt x="752070" y="376056"/>
                    <a:pt x="742931" y="385195"/>
                    <a:pt x="731657" y="385195"/>
                  </a:cubicBezTo>
                  <a:cubicBezTo>
                    <a:pt x="720383" y="385195"/>
                    <a:pt x="711244" y="376056"/>
                    <a:pt x="711244" y="364782"/>
                  </a:cubicBezTo>
                  <a:cubicBezTo>
                    <a:pt x="711244" y="353508"/>
                    <a:pt x="720383" y="344369"/>
                    <a:pt x="731657" y="344369"/>
                  </a:cubicBezTo>
                  <a:close/>
                  <a:moveTo>
                    <a:pt x="682880" y="344369"/>
                  </a:moveTo>
                  <a:cubicBezTo>
                    <a:pt x="694153" y="344369"/>
                    <a:pt x="703293" y="353508"/>
                    <a:pt x="703293" y="364782"/>
                  </a:cubicBezTo>
                  <a:cubicBezTo>
                    <a:pt x="703293" y="376056"/>
                    <a:pt x="694153" y="385195"/>
                    <a:pt x="682880" y="385195"/>
                  </a:cubicBezTo>
                  <a:cubicBezTo>
                    <a:pt x="671606" y="385195"/>
                    <a:pt x="662467" y="376056"/>
                    <a:pt x="662467" y="364782"/>
                  </a:cubicBezTo>
                  <a:cubicBezTo>
                    <a:pt x="662467" y="353508"/>
                    <a:pt x="671606" y="344369"/>
                    <a:pt x="682880" y="344369"/>
                  </a:cubicBezTo>
                  <a:close/>
                  <a:moveTo>
                    <a:pt x="634103" y="344369"/>
                  </a:moveTo>
                  <a:cubicBezTo>
                    <a:pt x="645377" y="344369"/>
                    <a:pt x="654516" y="353508"/>
                    <a:pt x="654516" y="364782"/>
                  </a:cubicBezTo>
                  <a:cubicBezTo>
                    <a:pt x="654516" y="376056"/>
                    <a:pt x="645377" y="385195"/>
                    <a:pt x="634103" y="385195"/>
                  </a:cubicBezTo>
                  <a:cubicBezTo>
                    <a:pt x="622829" y="385195"/>
                    <a:pt x="613690" y="376056"/>
                    <a:pt x="613690" y="364782"/>
                  </a:cubicBezTo>
                  <a:cubicBezTo>
                    <a:pt x="613690" y="353508"/>
                    <a:pt x="622829" y="344369"/>
                    <a:pt x="634103" y="344369"/>
                  </a:cubicBezTo>
                  <a:close/>
                  <a:moveTo>
                    <a:pt x="585326" y="344369"/>
                  </a:moveTo>
                  <a:cubicBezTo>
                    <a:pt x="596599" y="344369"/>
                    <a:pt x="605738" y="353508"/>
                    <a:pt x="605738" y="364782"/>
                  </a:cubicBezTo>
                  <a:cubicBezTo>
                    <a:pt x="605738" y="376056"/>
                    <a:pt x="596599" y="385195"/>
                    <a:pt x="585326" y="385195"/>
                  </a:cubicBezTo>
                  <a:cubicBezTo>
                    <a:pt x="574052" y="385195"/>
                    <a:pt x="564913" y="376056"/>
                    <a:pt x="564913" y="364782"/>
                  </a:cubicBezTo>
                  <a:cubicBezTo>
                    <a:pt x="564913" y="353508"/>
                    <a:pt x="574052" y="344369"/>
                    <a:pt x="585326" y="344369"/>
                  </a:cubicBezTo>
                  <a:close/>
                  <a:moveTo>
                    <a:pt x="536549" y="344369"/>
                  </a:moveTo>
                  <a:cubicBezTo>
                    <a:pt x="547822" y="344369"/>
                    <a:pt x="556961" y="353508"/>
                    <a:pt x="556961" y="364782"/>
                  </a:cubicBezTo>
                  <a:cubicBezTo>
                    <a:pt x="556961" y="376056"/>
                    <a:pt x="547822" y="385195"/>
                    <a:pt x="536549" y="385195"/>
                  </a:cubicBezTo>
                  <a:cubicBezTo>
                    <a:pt x="525275" y="385195"/>
                    <a:pt x="516136" y="376056"/>
                    <a:pt x="516136" y="364782"/>
                  </a:cubicBezTo>
                  <a:cubicBezTo>
                    <a:pt x="516136" y="353508"/>
                    <a:pt x="525275" y="344369"/>
                    <a:pt x="536549" y="344369"/>
                  </a:cubicBezTo>
                  <a:close/>
                  <a:moveTo>
                    <a:pt x="487772" y="344369"/>
                  </a:moveTo>
                  <a:cubicBezTo>
                    <a:pt x="499045" y="344369"/>
                    <a:pt x="508184" y="353508"/>
                    <a:pt x="508184" y="364782"/>
                  </a:cubicBezTo>
                  <a:cubicBezTo>
                    <a:pt x="508184" y="376056"/>
                    <a:pt x="499045" y="385195"/>
                    <a:pt x="487772" y="385195"/>
                  </a:cubicBezTo>
                  <a:cubicBezTo>
                    <a:pt x="476498" y="385195"/>
                    <a:pt x="467359" y="376056"/>
                    <a:pt x="467359" y="364782"/>
                  </a:cubicBezTo>
                  <a:cubicBezTo>
                    <a:pt x="467359" y="353508"/>
                    <a:pt x="476498" y="344369"/>
                    <a:pt x="487772" y="344369"/>
                  </a:cubicBezTo>
                  <a:close/>
                  <a:moveTo>
                    <a:pt x="438994" y="344369"/>
                  </a:moveTo>
                  <a:cubicBezTo>
                    <a:pt x="450268" y="344369"/>
                    <a:pt x="459407" y="353508"/>
                    <a:pt x="459407" y="364782"/>
                  </a:cubicBezTo>
                  <a:cubicBezTo>
                    <a:pt x="459407" y="376056"/>
                    <a:pt x="450268" y="385195"/>
                    <a:pt x="438994" y="385195"/>
                  </a:cubicBezTo>
                  <a:cubicBezTo>
                    <a:pt x="427721" y="385195"/>
                    <a:pt x="418582" y="376056"/>
                    <a:pt x="418582" y="364782"/>
                  </a:cubicBezTo>
                  <a:cubicBezTo>
                    <a:pt x="418582" y="353508"/>
                    <a:pt x="427721" y="344369"/>
                    <a:pt x="438994" y="344369"/>
                  </a:cubicBezTo>
                  <a:close/>
                  <a:moveTo>
                    <a:pt x="390217" y="344369"/>
                  </a:moveTo>
                  <a:cubicBezTo>
                    <a:pt x="401491" y="344369"/>
                    <a:pt x="410630" y="353508"/>
                    <a:pt x="410630" y="364782"/>
                  </a:cubicBezTo>
                  <a:cubicBezTo>
                    <a:pt x="410630" y="376056"/>
                    <a:pt x="401491" y="385195"/>
                    <a:pt x="390217" y="385195"/>
                  </a:cubicBezTo>
                  <a:cubicBezTo>
                    <a:pt x="378944" y="385195"/>
                    <a:pt x="369805" y="376056"/>
                    <a:pt x="369805" y="364782"/>
                  </a:cubicBezTo>
                  <a:cubicBezTo>
                    <a:pt x="369805" y="353508"/>
                    <a:pt x="378944" y="344369"/>
                    <a:pt x="390217" y="344369"/>
                  </a:cubicBezTo>
                  <a:close/>
                  <a:moveTo>
                    <a:pt x="341440" y="344369"/>
                  </a:moveTo>
                  <a:cubicBezTo>
                    <a:pt x="352714" y="344369"/>
                    <a:pt x="361853" y="353508"/>
                    <a:pt x="361853" y="364782"/>
                  </a:cubicBezTo>
                  <a:cubicBezTo>
                    <a:pt x="361853" y="376056"/>
                    <a:pt x="352714" y="385195"/>
                    <a:pt x="341440" y="385195"/>
                  </a:cubicBezTo>
                  <a:cubicBezTo>
                    <a:pt x="330166" y="385195"/>
                    <a:pt x="321028" y="376056"/>
                    <a:pt x="321028" y="364782"/>
                  </a:cubicBezTo>
                  <a:cubicBezTo>
                    <a:pt x="321028" y="353508"/>
                    <a:pt x="330166" y="344369"/>
                    <a:pt x="341440" y="344369"/>
                  </a:cubicBezTo>
                  <a:close/>
                  <a:moveTo>
                    <a:pt x="292663" y="344369"/>
                  </a:moveTo>
                  <a:cubicBezTo>
                    <a:pt x="303937" y="344369"/>
                    <a:pt x="313076" y="353508"/>
                    <a:pt x="313076" y="364782"/>
                  </a:cubicBezTo>
                  <a:cubicBezTo>
                    <a:pt x="313076" y="376056"/>
                    <a:pt x="303937" y="385195"/>
                    <a:pt x="292663" y="385195"/>
                  </a:cubicBezTo>
                  <a:cubicBezTo>
                    <a:pt x="281389" y="385195"/>
                    <a:pt x="272251" y="376056"/>
                    <a:pt x="272251" y="364782"/>
                  </a:cubicBezTo>
                  <a:cubicBezTo>
                    <a:pt x="272251" y="353508"/>
                    <a:pt x="281389" y="344369"/>
                    <a:pt x="292663" y="344369"/>
                  </a:cubicBezTo>
                  <a:close/>
                  <a:moveTo>
                    <a:pt x="243886" y="344369"/>
                  </a:moveTo>
                  <a:cubicBezTo>
                    <a:pt x="255160" y="344369"/>
                    <a:pt x="264299" y="353508"/>
                    <a:pt x="264299" y="364782"/>
                  </a:cubicBezTo>
                  <a:cubicBezTo>
                    <a:pt x="264299" y="376056"/>
                    <a:pt x="255160" y="385195"/>
                    <a:pt x="243886" y="385195"/>
                  </a:cubicBezTo>
                  <a:cubicBezTo>
                    <a:pt x="232612" y="385195"/>
                    <a:pt x="223473" y="376056"/>
                    <a:pt x="223473" y="364782"/>
                  </a:cubicBezTo>
                  <a:cubicBezTo>
                    <a:pt x="223473" y="353508"/>
                    <a:pt x="232612" y="344369"/>
                    <a:pt x="243886" y="344369"/>
                  </a:cubicBezTo>
                  <a:close/>
                  <a:moveTo>
                    <a:pt x="195109" y="344369"/>
                  </a:moveTo>
                  <a:cubicBezTo>
                    <a:pt x="206383" y="344369"/>
                    <a:pt x="215522" y="353508"/>
                    <a:pt x="215522" y="364782"/>
                  </a:cubicBezTo>
                  <a:cubicBezTo>
                    <a:pt x="215522" y="376056"/>
                    <a:pt x="206383" y="385195"/>
                    <a:pt x="195109" y="385195"/>
                  </a:cubicBezTo>
                  <a:cubicBezTo>
                    <a:pt x="183835" y="385195"/>
                    <a:pt x="174696" y="376056"/>
                    <a:pt x="174696" y="364782"/>
                  </a:cubicBezTo>
                  <a:cubicBezTo>
                    <a:pt x="174696" y="353508"/>
                    <a:pt x="183835" y="344369"/>
                    <a:pt x="195109" y="344369"/>
                  </a:cubicBezTo>
                  <a:close/>
                  <a:moveTo>
                    <a:pt x="146332" y="344369"/>
                  </a:moveTo>
                  <a:cubicBezTo>
                    <a:pt x="157606" y="344369"/>
                    <a:pt x="166745" y="353508"/>
                    <a:pt x="166745" y="364782"/>
                  </a:cubicBezTo>
                  <a:cubicBezTo>
                    <a:pt x="166745" y="376056"/>
                    <a:pt x="157606" y="385195"/>
                    <a:pt x="146332" y="385195"/>
                  </a:cubicBezTo>
                  <a:cubicBezTo>
                    <a:pt x="135058" y="385195"/>
                    <a:pt x="125919" y="376056"/>
                    <a:pt x="125919" y="364782"/>
                  </a:cubicBezTo>
                  <a:cubicBezTo>
                    <a:pt x="125919" y="353508"/>
                    <a:pt x="135058" y="344369"/>
                    <a:pt x="146332" y="344369"/>
                  </a:cubicBezTo>
                  <a:close/>
                  <a:moveTo>
                    <a:pt x="97555" y="344369"/>
                  </a:moveTo>
                  <a:cubicBezTo>
                    <a:pt x="108829" y="344369"/>
                    <a:pt x="117968" y="353508"/>
                    <a:pt x="117968" y="364782"/>
                  </a:cubicBezTo>
                  <a:cubicBezTo>
                    <a:pt x="117968" y="376056"/>
                    <a:pt x="108829" y="385195"/>
                    <a:pt x="97555" y="385195"/>
                  </a:cubicBezTo>
                  <a:cubicBezTo>
                    <a:pt x="86281" y="385195"/>
                    <a:pt x="77142" y="376056"/>
                    <a:pt x="77142" y="364782"/>
                  </a:cubicBezTo>
                  <a:cubicBezTo>
                    <a:pt x="77142" y="353508"/>
                    <a:pt x="86281" y="344369"/>
                    <a:pt x="97555" y="344369"/>
                  </a:cubicBezTo>
                  <a:close/>
                  <a:moveTo>
                    <a:pt x="48778" y="344369"/>
                  </a:moveTo>
                  <a:cubicBezTo>
                    <a:pt x="60052" y="344369"/>
                    <a:pt x="69191" y="353508"/>
                    <a:pt x="69191" y="364782"/>
                  </a:cubicBezTo>
                  <a:cubicBezTo>
                    <a:pt x="69191" y="376056"/>
                    <a:pt x="60052" y="385195"/>
                    <a:pt x="48778" y="385195"/>
                  </a:cubicBezTo>
                  <a:cubicBezTo>
                    <a:pt x="37504" y="385195"/>
                    <a:pt x="28365" y="376056"/>
                    <a:pt x="28365" y="364782"/>
                  </a:cubicBezTo>
                  <a:cubicBezTo>
                    <a:pt x="28365" y="353508"/>
                    <a:pt x="37504" y="344369"/>
                    <a:pt x="48778" y="344369"/>
                  </a:cubicBezTo>
                  <a:close/>
                  <a:moveTo>
                    <a:pt x="2" y="344369"/>
                  </a:moveTo>
                  <a:cubicBezTo>
                    <a:pt x="11275" y="344369"/>
                    <a:pt x="20414" y="353508"/>
                    <a:pt x="20414" y="364782"/>
                  </a:cubicBezTo>
                  <a:cubicBezTo>
                    <a:pt x="20414" y="376056"/>
                    <a:pt x="11275" y="385195"/>
                    <a:pt x="2" y="385195"/>
                  </a:cubicBezTo>
                  <a:lnTo>
                    <a:pt x="0" y="385194"/>
                  </a:lnTo>
                  <a:lnTo>
                    <a:pt x="0" y="344370"/>
                  </a:lnTo>
                  <a:close/>
                  <a:moveTo>
                    <a:pt x="968876" y="291629"/>
                  </a:moveTo>
                  <a:lnTo>
                    <a:pt x="965684" y="304041"/>
                  </a:lnTo>
                  <a:lnTo>
                    <a:pt x="959440" y="321103"/>
                  </a:lnTo>
                  <a:lnTo>
                    <a:pt x="955129" y="310696"/>
                  </a:lnTo>
                  <a:cubicBezTo>
                    <a:pt x="955129" y="302240"/>
                    <a:pt x="960270" y="294986"/>
                    <a:pt x="967596" y="291887"/>
                  </a:cubicBezTo>
                  <a:close/>
                  <a:moveTo>
                    <a:pt x="926765" y="290283"/>
                  </a:moveTo>
                  <a:cubicBezTo>
                    <a:pt x="938039" y="290283"/>
                    <a:pt x="947178" y="299422"/>
                    <a:pt x="947178" y="310696"/>
                  </a:cubicBezTo>
                  <a:cubicBezTo>
                    <a:pt x="947178" y="321970"/>
                    <a:pt x="938039" y="331108"/>
                    <a:pt x="926765" y="331108"/>
                  </a:cubicBezTo>
                  <a:cubicBezTo>
                    <a:pt x="915491" y="331108"/>
                    <a:pt x="906352" y="321970"/>
                    <a:pt x="906352" y="310696"/>
                  </a:cubicBezTo>
                  <a:cubicBezTo>
                    <a:pt x="906352" y="299422"/>
                    <a:pt x="915491" y="290283"/>
                    <a:pt x="926765" y="290283"/>
                  </a:cubicBezTo>
                  <a:close/>
                  <a:moveTo>
                    <a:pt x="877988" y="290283"/>
                  </a:moveTo>
                  <a:cubicBezTo>
                    <a:pt x="889262" y="290283"/>
                    <a:pt x="898401" y="299422"/>
                    <a:pt x="898401" y="310696"/>
                  </a:cubicBezTo>
                  <a:cubicBezTo>
                    <a:pt x="898401" y="321970"/>
                    <a:pt x="889262" y="331108"/>
                    <a:pt x="877988" y="331108"/>
                  </a:cubicBezTo>
                  <a:cubicBezTo>
                    <a:pt x="866714" y="331108"/>
                    <a:pt x="857575" y="321970"/>
                    <a:pt x="857575" y="310696"/>
                  </a:cubicBezTo>
                  <a:cubicBezTo>
                    <a:pt x="857575" y="299422"/>
                    <a:pt x="866714" y="290283"/>
                    <a:pt x="877988" y="290283"/>
                  </a:cubicBezTo>
                  <a:close/>
                  <a:moveTo>
                    <a:pt x="829211" y="290283"/>
                  </a:moveTo>
                  <a:cubicBezTo>
                    <a:pt x="840485" y="290283"/>
                    <a:pt x="849624" y="299422"/>
                    <a:pt x="849624" y="310696"/>
                  </a:cubicBezTo>
                  <a:cubicBezTo>
                    <a:pt x="849624" y="321970"/>
                    <a:pt x="840485" y="331108"/>
                    <a:pt x="829211" y="331108"/>
                  </a:cubicBezTo>
                  <a:cubicBezTo>
                    <a:pt x="817937" y="331108"/>
                    <a:pt x="808798" y="321970"/>
                    <a:pt x="808798" y="310696"/>
                  </a:cubicBezTo>
                  <a:cubicBezTo>
                    <a:pt x="808798" y="299422"/>
                    <a:pt x="817937" y="290283"/>
                    <a:pt x="829211" y="290283"/>
                  </a:cubicBezTo>
                  <a:close/>
                  <a:moveTo>
                    <a:pt x="780434" y="290283"/>
                  </a:moveTo>
                  <a:cubicBezTo>
                    <a:pt x="791708" y="290283"/>
                    <a:pt x="800847" y="299422"/>
                    <a:pt x="800847" y="310696"/>
                  </a:cubicBezTo>
                  <a:cubicBezTo>
                    <a:pt x="800847" y="321970"/>
                    <a:pt x="791708" y="331108"/>
                    <a:pt x="780434" y="331108"/>
                  </a:cubicBezTo>
                  <a:cubicBezTo>
                    <a:pt x="769160" y="331108"/>
                    <a:pt x="760021" y="321970"/>
                    <a:pt x="760021" y="310696"/>
                  </a:cubicBezTo>
                  <a:cubicBezTo>
                    <a:pt x="760021" y="299422"/>
                    <a:pt x="769160" y="290283"/>
                    <a:pt x="780434" y="290283"/>
                  </a:cubicBezTo>
                  <a:close/>
                  <a:moveTo>
                    <a:pt x="731657" y="290283"/>
                  </a:moveTo>
                  <a:cubicBezTo>
                    <a:pt x="742931" y="290283"/>
                    <a:pt x="752070" y="299422"/>
                    <a:pt x="752070" y="310696"/>
                  </a:cubicBezTo>
                  <a:cubicBezTo>
                    <a:pt x="752070" y="321970"/>
                    <a:pt x="742931" y="331108"/>
                    <a:pt x="731657" y="331108"/>
                  </a:cubicBezTo>
                  <a:cubicBezTo>
                    <a:pt x="720383" y="331108"/>
                    <a:pt x="711244" y="321970"/>
                    <a:pt x="711244" y="310696"/>
                  </a:cubicBezTo>
                  <a:cubicBezTo>
                    <a:pt x="711244" y="299422"/>
                    <a:pt x="720383" y="290283"/>
                    <a:pt x="731657" y="290283"/>
                  </a:cubicBezTo>
                  <a:close/>
                  <a:moveTo>
                    <a:pt x="682880" y="290283"/>
                  </a:moveTo>
                  <a:cubicBezTo>
                    <a:pt x="694153" y="290283"/>
                    <a:pt x="703293" y="299422"/>
                    <a:pt x="703293" y="310696"/>
                  </a:cubicBezTo>
                  <a:cubicBezTo>
                    <a:pt x="703293" y="321970"/>
                    <a:pt x="694153" y="331108"/>
                    <a:pt x="682880" y="331108"/>
                  </a:cubicBezTo>
                  <a:cubicBezTo>
                    <a:pt x="671606" y="331108"/>
                    <a:pt x="662467" y="321970"/>
                    <a:pt x="662467" y="310696"/>
                  </a:cubicBezTo>
                  <a:cubicBezTo>
                    <a:pt x="662467" y="299422"/>
                    <a:pt x="671606" y="290283"/>
                    <a:pt x="682880" y="290283"/>
                  </a:cubicBezTo>
                  <a:close/>
                  <a:moveTo>
                    <a:pt x="634103" y="290283"/>
                  </a:moveTo>
                  <a:cubicBezTo>
                    <a:pt x="645377" y="290283"/>
                    <a:pt x="654516" y="299422"/>
                    <a:pt x="654516" y="310696"/>
                  </a:cubicBezTo>
                  <a:cubicBezTo>
                    <a:pt x="654516" y="321970"/>
                    <a:pt x="645377" y="331108"/>
                    <a:pt x="634103" y="331108"/>
                  </a:cubicBezTo>
                  <a:cubicBezTo>
                    <a:pt x="622829" y="331108"/>
                    <a:pt x="613690" y="321970"/>
                    <a:pt x="613690" y="310696"/>
                  </a:cubicBezTo>
                  <a:cubicBezTo>
                    <a:pt x="613690" y="299422"/>
                    <a:pt x="622829" y="290283"/>
                    <a:pt x="634103" y="290283"/>
                  </a:cubicBezTo>
                  <a:close/>
                  <a:moveTo>
                    <a:pt x="585326" y="290283"/>
                  </a:moveTo>
                  <a:cubicBezTo>
                    <a:pt x="596599" y="290283"/>
                    <a:pt x="605738" y="299422"/>
                    <a:pt x="605738" y="310696"/>
                  </a:cubicBezTo>
                  <a:cubicBezTo>
                    <a:pt x="605738" y="321970"/>
                    <a:pt x="596599" y="331108"/>
                    <a:pt x="585326" y="331108"/>
                  </a:cubicBezTo>
                  <a:cubicBezTo>
                    <a:pt x="574052" y="331108"/>
                    <a:pt x="564913" y="321970"/>
                    <a:pt x="564913" y="310696"/>
                  </a:cubicBezTo>
                  <a:cubicBezTo>
                    <a:pt x="564913" y="299422"/>
                    <a:pt x="574052" y="290283"/>
                    <a:pt x="585326" y="290283"/>
                  </a:cubicBezTo>
                  <a:close/>
                  <a:moveTo>
                    <a:pt x="536549" y="290283"/>
                  </a:moveTo>
                  <a:cubicBezTo>
                    <a:pt x="547822" y="290283"/>
                    <a:pt x="556961" y="299422"/>
                    <a:pt x="556961" y="310696"/>
                  </a:cubicBezTo>
                  <a:cubicBezTo>
                    <a:pt x="556961" y="321970"/>
                    <a:pt x="547822" y="331108"/>
                    <a:pt x="536549" y="331108"/>
                  </a:cubicBezTo>
                  <a:cubicBezTo>
                    <a:pt x="525275" y="331108"/>
                    <a:pt x="516136" y="321970"/>
                    <a:pt x="516136" y="310696"/>
                  </a:cubicBezTo>
                  <a:cubicBezTo>
                    <a:pt x="516136" y="299422"/>
                    <a:pt x="525275" y="290283"/>
                    <a:pt x="536549" y="290283"/>
                  </a:cubicBezTo>
                  <a:close/>
                  <a:moveTo>
                    <a:pt x="487772" y="290283"/>
                  </a:moveTo>
                  <a:cubicBezTo>
                    <a:pt x="499045" y="290283"/>
                    <a:pt x="508184" y="299422"/>
                    <a:pt x="508184" y="310696"/>
                  </a:cubicBezTo>
                  <a:cubicBezTo>
                    <a:pt x="508184" y="321970"/>
                    <a:pt x="499045" y="331108"/>
                    <a:pt x="487772" y="331108"/>
                  </a:cubicBezTo>
                  <a:cubicBezTo>
                    <a:pt x="476498" y="331108"/>
                    <a:pt x="467359" y="321970"/>
                    <a:pt x="467359" y="310696"/>
                  </a:cubicBezTo>
                  <a:cubicBezTo>
                    <a:pt x="467359" y="299422"/>
                    <a:pt x="476498" y="290283"/>
                    <a:pt x="487772" y="290283"/>
                  </a:cubicBezTo>
                  <a:close/>
                  <a:moveTo>
                    <a:pt x="438994" y="290283"/>
                  </a:moveTo>
                  <a:cubicBezTo>
                    <a:pt x="450268" y="290283"/>
                    <a:pt x="459407" y="299422"/>
                    <a:pt x="459407" y="310696"/>
                  </a:cubicBezTo>
                  <a:cubicBezTo>
                    <a:pt x="459407" y="321970"/>
                    <a:pt x="450268" y="331108"/>
                    <a:pt x="438994" y="331108"/>
                  </a:cubicBezTo>
                  <a:cubicBezTo>
                    <a:pt x="427721" y="331108"/>
                    <a:pt x="418582" y="321970"/>
                    <a:pt x="418582" y="310696"/>
                  </a:cubicBezTo>
                  <a:cubicBezTo>
                    <a:pt x="418582" y="299422"/>
                    <a:pt x="427721" y="290283"/>
                    <a:pt x="438994" y="290283"/>
                  </a:cubicBezTo>
                  <a:close/>
                  <a:moveTo>
                    <a:pt x="390217" y="290283"/>
                  </a:moveTo>
                  <a:cubicBezTo>
                    <a:pt x="401491" y="290283"/>
                    <a:pt x="410630" y="299422"/>
                    <a:pt x="410630" y="310696"/>
                  </a:cubicBezTo>
                  <a:cubicBezTo>
                    <a:pt x="410630" y="321970"/>
                    <a:pt x="401491" y="331108"/>
                    <a:pt x="390217" y="331108"/>
                  </a:cubicBezTo>
                  <a:cubicBezTo>
                    <a:pt x="378944" y="331108"/>
                    <a:pt x="369805" y="321970"/>
                    <a:pt x="369805" y="310696"/>
                  </a:cubicBezTo>
                  <a:cubicBezTo>
                    <a:pt x="369805" y="299422"/>
                    <a:pt x="378944" y="290283"/>
                    <a:pt x="390217" y="290283"/>
                  </a:cubicBezTo>
                  <a:close/>
                  <a:moveTo>
                    <a:pt x="341440" y="290283"/>
                  </a:moveTo>
                  <a:cubicBezTo>
                    <a:pt x="352714" y="290283"/>
                    <a:pt x="361853" y="299422"/>
                    <a:pt x="361853" y="310696"/>
                  </a:cubicBezTo>
                  <a:cubicBezTo>
                    <a:pt x="361853" y="321970"/>
                    <a:pt x="352714" y="331108"/>
                    <a:pt x="341440" y="331108"/>
                  </a:cubicBezTo>
                  <a:cubicBezTo>
                    <a:pt x="330166" y="331108"/>
                    <a:pt x="321028" y="321970"/>
                    <a:pt x="321028" y="310696"/>
                  </a:cubicBezTo>
                  <a:cubicBezTo>
                    <a:pt x="321028" y="299422"/>
                    <a:pt x="330166" y="290283"/>
                    <a:pt x="341440" y="290283"/>
                  </a:cubicBezTo>
                  <a:close/>
                  <a:moveTo>
                    <a:pt x="292663" y="290283"/>
                  </a:moveTo>
                  <a:cubicBezTo>
                    <a:pt x="303937" y="290283"/>
                    <a:pt x="313076" y="299422"/>
                    <a:pt x="313076" y="310696"/>
                  </a:cubicBezTo>
                  <a:cubicBezTo>
                    <a:pt x="313076" y="321970"/>
                    <a:pt x="303937" y="331108"/>
                    <a:pt x="292663" y="331108"/>
                  </a:cubicBezTo>
                  <a:cubicBezTo>
                    <a:pt x="281389" y="331108"/>
                    <a:pt x="272251" y="321970"/>
                    <a:pt x="272251" y="310696"/>
                  </a:cubicBezTo>
                  <a:cubicBezTo>
                    <a:pt x="272251" y="299422"/>
                    <a:pt x="281389" y="290283"/>
                    <a:pt x="292663" y="290283"/>
                  </a:cubicBezTo>
                  <a:close/>
                  <a:moveTo>
                    <a:pt x="243886" y="290283"/>
                  </a:moveTo>
                  <a:cubicBezTo>
                    <a:pt x="255160" y="290283"/>
                    <a:pt x="264299" y="299422"/>
                    <a:pt x="264299" y="310696"/>
                  </a:cubicBezTo>
                  <a:cubicBezTo>
                    <a:pt x="264299" y="321970"/>
                    <a:pt x="255160" y="331108"/>
                    <a:pt x="243886" y="331108"/>
                  </a:cubicBezTo>
                  <a:cubicBezTo>
                    <a:pt x="232612" y="331108"/>
                    <a:pt x="223473" y="321970"/>
                    <a:pt x="223473" y="310696"/>
                  </a:cubicBezTo>
                  <a:cubicBezTo>
                    <a:pt x="223473" y="299422"/>
                    <a:pt x="232612" y="290283"/>
                    <a:pt x="243886" y="290283"/>
                  </a:cubicBezTo>
                  <a:close/>
                  <a:moveTo>
                    <a:pt x="195109" y="290283"/>
                  </a:moveTo>
                  <a:cubicBezTo>
                    <a:pt x="206383" y="290283"/>
                    <a:pt x="215522" y="299422"/>
                    <a:pt x="215522" y="310696"/>
                  </a:cubicBezTo>
                  <a:cubicBezTo>
                    <a:pt x="215522" y="321970"/>
                    <a:pt x="206383" y="331108"/>
                    <a:pt x="195109" y="331108"/>
                  </a:cubicBezTo>
                  <a:cubicBezTo>
                    <a:pt x="183835" y="331108"/>
                    <a:pt x="174696" y="321970"/>
                    <a:pt x="174696" y="310696"/>
                  </a:cubicBezTo>
                  <a:cubicBezTo>
                    <a:pt x="174696" y="299422"/>
                    <a:pt x="183835" y="290283"/>
                    <a:pt x="195109" y="290283"/>
                  </a:cubicBezTo>
                  <a:close/>
                  <a:moveTo>
                    <a:pt x="146332" y="290283"/>
                  </a:moveTo>
                  <a:cubicBezTo>
                    <a:pt x="157606" y="290283"/>
                    <a:pt x="166745" y="299422"/>
                    <a:pt x="166745" y="310696"/>
                  </a:cubicBezTo>
                  <a:cubicBezTo>
                    <a:pt x="166745" y="321970"/>
                    <a:pt x="157606" y="331108"/>
                    <a:pt x="146332" y="331108"/>
                  </a:cubicBezTo>
                  <a:cubicBezTo>
                    <a:pt x="135058" y="331108"/>
                    <a:pt x="125919" y="321970"/>
                    <a:pt x="125919" y="310696"/>
                  </a:cubicBezTo>
                  <a:cubicBezTo>
                    <a:pt x="125919" y="299422"/>
                    <a:pt x="135058" y="290283"/>
                    <a:pt x="146332" y="290283"/>
                  </a:cubicBezTo>
                  <a:close/>
                  <a:moveTo>
                    <a:pt x="97555" y="290283"/>
                  </a:moveTo>
                  <a:cubicBezTo>
                    <a:pt x="108829" y="290283"/>
                    <a:pt x="117968" y="299422"/>
                    <a:pt x="117968" y="310696"/>
                  </a:cubicBezTo>
                  <a:cubicBezTo>
                    <a:pt x="117968" y="321970"/>
                    <a:pt x="108829" y="331108"/>
                    <a:pt x="97555" y="331108"/>
                  </a:cubicBezTo>
                  <a:cubicBezTo>
                    <a:pt x="86281" y="331108"/>
                    <a:pt x="77142" y="321970"/>
                    <a:pt x="77142" y="310696"/>
                  </a:cubicBezTo>
                  <a:cubicBezTo>
                    <a:pt x="77142" y="299422"/>
                    <a:pt x="86281" y="290283"/>
                    <a:pt x="97555" y="290283"/>
                  </a:cubicBezTo>
                  <a:close/>
                  <a:moveTo>
                    <a:pt x="48778" y="290283"/>
                  </a:moveTo>
                  <a:cubicBezTo>
                    <a:pt x="60052" y="290283"/>
                    <a:pt x="69191" y="299422"/>
                    <a:pt x="69191" y="310696"/>
                  </a:cubicBezTo>
                  <a:cubicBezTo>
                    <a:pt x="69191" y="321970"/>
                    <a:pt x="60052" y="331108"/>
                    <a:pt x="48778" y="331108"/>
                  </a:cubicBezTo>
                  <a:cubicBezTo>
                    <a:pt x="37504" y="331108"/>
                    <a:pt x="28365" y="321970"/>
                    <a:pt x="28365" y="310696"/>
                  </a:cubicBezTo>
                  <a:cubicBezTo>
                    <a:pt x="28365" y="299422"/>
                    <a:pt x="37504" y="290283"/>
                    <a:pt x="48778" y="290283"/>
                  </a:cubicBezTo>
                  <a:close/>
                  <a:moveTo>
                    <a:pt x="2" y="290283"/>
                  </a:moveTo>
                  <a:cubicBezTo>
                    <a:pt x="11275" y="290283"/>
                    <a:pt x="20414" y="299422"/>
                    <a:pt x="20414" y="310696"/>
                  </a:cubicBezTo>
                  <a:cubicBezTo>
                    <a:pt x="20414" y="321970"/>
                    <a:pt x="11275" y="331108"/>
                    <a:pt x="2" y="331108"/>
                  </a:cubicBezTo>
                  <a:lnTo>
                    <a:pt x="0" y="331107"/>
                  </a:lnTo>
                  <a:lnTo>
                    <a:pt x="0" y="290284"/>
                  </a:lnTo>
                  <a:close/>
                  <a:moveTo>
                    <a:pt x="975542" y="236197"/>
                  </a:moveTo>
                  <a:lnTo>
                    <a:pt x="982755" y="237653"/>
                  </a:lnTo>
                  <a:lnTo>
                    <a:pt x="972775" y="276464"/>
                  </a:lnTo>
                  <a:lnTo>
                    <a:pt x="967596" y="275418"/>
                  </a:lnTo>
                  <a:cubicBezTo>
                    <a:pt x="960270" y="272320"/>
                    <a:pt x="955129" y="265065"/>
                    <a:pt x="955129" y="256609"/>
                  </a:cubicBezTo>
                  <a:cubicBezTo>
                    <a:pt x="955129" y="245336"/>
                    <a:pt x="964268" y="236197"/>
                    <a:pt x="975542" y="236197"/>
                  </a:cubicBezTo>
                  <a:close/>
                  <a:moveTo>
                    <a:pt x="926765" y="236197"/>
                  </a:moveTo>
                  <a:cubicBezTo>
                    <a:pt x="938039" y="236197"/>
                    <a:pt x="947178" y="245336"/>
                    <a:pt x="947178" y="256609"/>
                  </a:cubicBezTo>
                  <a:cubicBezTo>
                    <a:pt x="947178" y="267883"/>
                    <a:pt x="938039" y="277022"/>
                    <a:pt x="926765" y="277022"/>
                  </a:cubicBezTo>
                  <a:cubicBezTo>
                    <a:pt x="915491" y="277022"/>
                    <a:pt x="906352" y="267883"/>
                    <a:pt x="906352" y="256609"/>
                  </a:cubicBezTo>
                  <a:cubicBezTo>
                    <a:pt x="906352" y="245336"/>
                    <a:pt x="915491" y="236197"/>
                    <a:pt x="926765" y="236197"/>
                  </a:cubicBezTo>
                  <a:close/>
                  <a:moveTo>
                    <a:pt x="877988" y="236197"/>
                  </a:moveTo>
                  <a:cubicBezTo>
                    <a:pt x="889262" y="236197"/>
                    <a:pt x="898401" y="245336"/>
                    <a:pt x="898401" y="256609"/>
                  </a:cubicBezTo>
                  <a:cubicBezTo>
                    <a:pt x="898401" y="267883"/>
                    <a:pt x="889262" y="277022"/>
                    <a:pt x="877988" y="277022"/>
                  </a:cubicBezTo>
                  <a:cubicBezTo>
                    <a:pt x="866714" y="277022"/>
                    <a:pt x="857575" y="267883"/>
                    <a:pt x="857575" y="256609"/>
                  </a:cubicBezTo>
                  <a:cubicBezTo>
                    <a:pt x="857575" y="245336"/>
                    <a:pt x="866714" y="236197"/>
                    <a:pt x="877988" y="236197"/>
                  </a:cubicBezTo>
                  <a:close/>
                  <a:moveTo>
                    <a:pt x="829211" y="236197"/>
                  </a:moveTo>
                  <a:cubicBezTo>
                    <a:pt x="840485" y="236197"/>
                    <a:pt x="849624" y="245336"/>
                    <a:pt x="849624" y="256609"/>
                  </a:cubicBezTo>
                  <a:cubicBezTo>
                    <a:pt x="849624" y="267883"/>
                    <a:pt x="840485" y="277022"/>
                    <a:pt x="829211" y="277022"/>
                  </a:cubicBezTo>
                  <a:cubicBezTo>
                    <a:pt x="817937" y="277022"/>
                    <a:pt x="808798" y="267883"/>
                    <a:pt x="808798" y="256609"/>
                  </a:cubicBezTo>
                  <a:cubicBezTo>
                    <a:pt x="808798" y="245336"/>
                    <a:pt x="817937" y="236197"/>
                    <a:pt x="829211" y="236197"/>
                  </a:cubicBezTo>
                  <a:close/>
                  <a:moveTo>
                    <a:pt x="780434" y="236197"/>
                  </a:moveTo>
                  <a:cubicBezTo>
                    <a:pt x="791708" y="236197"/>
                    <a:pt x="800847" y="245336"/>
                    <a:pt x="800847" y="256609"/>
                  </a:cubicBezTo>
                  <a:cubicBezTo>
                    <a:pt x="800847" y="267883"/>
                    <a:pt x="791708" y="277022"/>
                    <a:pt x="780434" y="277022"/>
                  </a:cubicBezTo>
                  <a:cubicBezTo>
                    <a:pt x="769160" y="277022"/>
                    <a:pt x="760021" y="267883"/>
                    <a:pt x="760021" y="256609"/>
                  </a:cubicBezTo>
                  <a:cubicBezTo>
                    <a:pt x="760021" y="245336"/>
                    <a:pt x="769160" y="236197"/>
                    <a:pt x="780434" y="236197"/>
                  </a:cubicBezTo>
                  <a:close/>
                  <a:moveTo>
                    <a:pt x="731657" y="236197"/>
                  </a:moveTo>
                  <a:cubicBezTo>
                    <a:pt x="742931" y="236197"/>
                    <a:pt x="752070" y="245336"/>
                    <a:pt x="752070" y="256609"/>
                  </a:cubicBezTo>
                  <a:cubicBezTo>
                    <a:pt x="752070" y="267883"/>
                    <a:pt x="742931" y="277022"/>
                    <a:pt x="731657" y="277022"/>
                  </a:cubicBezTo>
                  <a:cubicBezTo>
                    <a:pt x="720383" y="277022"/>
                    <a:pt x="711244" y="267883"/>
                    <a:pt x="711244" y="256609"/>
                  </a:cubicBezTo>
                  <a:cubicBezTo>
                    <a:pt x="711244" y="245336"/>
                    <a:pt x="720383" y="236197"/>
                    <a:pt x="731657" y="236197"/>
                  </a:cubicBezTo>
                  <a:close/>
                  <a:moveTo>
                    <a:pt x="682880" y="236197"/>
                  </a:moveTo>
                  <a:cubicBezTo>
                    <a:pt x="694153" y="236197"/>
                    <a:pt x="703293" y="245336"/>
                    <a:pt x="703293" y="256609"/>
                  </a:cubicBezTo>
                  <a:cubicBezTo>
                    <a:pt x="703293" y="267883"/>
                    <a:pt x="694153" y="277022"/>
                    <a:pt x="682880" y="277022"/>
                  </a:cubicBezTo>
                  <a:cubicBezTo>
                    <a:pt x="671606" y="277022"/>
                    <a:pt x="662467" y="267883"/>
                    <a:pt x="662467" y="256609"/>
                  </a:cubicBezTo>
                  <a:cubicBezTo>
                    <a:pt x="662467" y="245336"/>
                    <a:pt x="671606" y="236197"/>
                    <a:pt x="682880" y="236197"/>
                  </a:cubicBezTo>
                  <a:close/>
                  <a:moveTo>
                    <a:pt x="634103" y="236197"/>
                  </a:moveTo>
                  <a:cubicBezTo>
                    <a:pt x="645377" y="236197"/>
                    <a:pt x="654516" y="245336"/>
                    <a:pt x="654516" y="256609"/>
                  </a:cubicBezTo>
                  <a:cubicBezTo>
                    <a:pt x="654516" y="267883"/>
                    <a:pt x="645377" y="277022"/>
                    <a:pt x="634103" y="277022"/>
                  </a:cubicBezTo>
                  <a:cubicBezTo>
                    <a:pt x="622829" y="277022"/>
                    <a:pt x="613690" y="267883"/>
                    <a:pt x="613690" y="256609"/>
                  </a:cubicBezTo>
                  <a:cubicBezTo>
                    <a:pt x="613690" y="245336"/>
                    <a:pt x="622829" y="236197"/>
                    <a:pt x="634103" y="236197"/>
                  </a:cubicBezTo>
                  <a:close/>
                  <a:moveTo>
                    <a:pt x="585326" y="236197"/>
                  </a:moveTo>
                  <a:cubicBezTo>
                    <a:pt x="596599" y="236197"/>
                    <a:pt x="605738" y="245336"/>
                    <a:pt x="605738" y="256609"/>
                  </a:cubicBezTo>
                  <a:cubicBezTo>
                    <a:pt x="605738" y="267883"/>
                    <a:pt x="596599" y="277022"/>
                    <a:pt x="585326" y="277022"/>
                  </a:cubicBezTo>
                  <a:cubicBezTo>
                    <a:pt x="574052" y="277022"/>
                    <a:pt x="564913" y="267883"/>
                    <a:pt x="564913" y="256609"/>
                  </a:cubicBezTo>
                  <a:cubicBezTo>
                    <a:pt x="564913" y="245336"/>
                    <a:pt x="574052" y="236197"/>
                    <a:pt x="585326" y="236197"/>
                  </a:cubicBezTo>
                  <a:close/>
                  <a:moveTo>
                    <a:pt x="536549" y="236197"/>
                  </a:moveTo>
                  <a:cubicBezTo>
                    <a:pt x="547822" y="236197"/>
                    <a:pt x="556961" y="245336"/>
                    <a:pt x="556961" y="256609"/>
                  </a:cubicBezTo>
                  <a:cubicBezTo>
                    <a:pt x="556961" y="267883"/>
                    <a:pt x="547822" y="277022"/>
                    <a:pt x="536549" y="277022"/>
                  </a:cubicBezTo>
                  <a:cubicBezTo>
                    <a:pt x="525275" y="277022"/>
                    <a:pt x="516136" y="267883"/>
                    <a:pt x="516136" y="256609"/>
                  </a:cubicBezTo>
                  <a:cubicBezTo>
                    <a:pt x="516136" y="245336"/>
                    <a:pt x="525275" y="236197"/>
                    <a:pt x="536549" y="236197"/>
                  </a:cubicBezTo>
                  <a:close/>
                  <a:moveTo>
                    <a:pt x="487772" y="236197"/>
                  </a:moveTo>
                  <a:cubicBezTo>
                    <a:pt x="499045" y="236197"/>
                    <a:pt x="508184" y="245336"/>
                    <a:pt x="508184" y="256609"/>
                  </a:cubicBezTo>
                  <a:cubicBezTo>
                    <a:pt x="508184" y="267883"/>
                    <a:pt x="499045" y="277022"/>
                    <a:pt x="487772" y="277022"/>
                  </a:cubicBezTo>
                  <a:cubicBezTo>
                    <a:pt x="476498" y="277022"/>
                    <a:pt x="467359" y="267883"/>
                    <a:pt x="467359" y="256609"/>
                  </a:cubicBezTo>
                  <a:cubicBezTo>
                    <a:pt x="467359" y="245336"/>
                    <a:pt x="476498" y="236197"/>
                    <a:pt x="487772" y="236197"/>
                  </a:cubicBezTo>
                  <a:close/>
                  <a:moveTo>
                    <a:pt x="438994" y="236197"/>
                  </a:moveTo>
                  <a:cubicBezTo>
                    <a:pt x="450268" y="236197"/>
                    <a:pt x="459407" y="245336"/>
                    <a:pt x="459407" y="256609"/>
                  </a:cubicBezTo>
                  <a:cubicBezTo>
                    <a:pt x="459407" y="267883"/>
                    <a:pt x="450268" y="277022"/>
                    <a:pt x="438994" y="277022"/>
                  </a:cubicBezTo>
                  <a:cubicBezTo>
                    <a:pt x="427721" y="277022"/>
                    <a:pt x="418582" y="267883"/>
                    <a:pt x="418582" y="256609"/>
                  </a:cubicBezTo>
                  <a:cubicBezTo>
                    <a:pt x="418582" y="245336"/>
                    <a:pt x="427721" y="236197"/>
                    <a:pt x="438994" y="236197"/>
                  </a:cubicBezTo>
                  <a:close/>
                  <a:moveTo>
                    <a:pt x="390217" y="236197"/>
                  </a:moveTo>
                  <a:cubicBezTo>
                    <a:pt x="401491" y="236197"/>
                    <a:pt x="410630" y="245336"/>
                    <a:pt x="410630" y="256609"/>
                  </a:cubicBezTo>
                  <a:cubicBezTo>
                    <a:pt x="410630" y="267883"/>
                    <a:pt x="401491" y="277022"/>
                    <a:pt x="390217" y="277022"/>
                  </a:cubicBezTo>
                  <a:cubicBezTo>
                    <a:pt x="378944" y="277022"/>
                    <a:pt x="369805" y="267883"/>
                    <a:pt x="369805" y="256609"/>
                  </a:cubicBezTo>
                  <a:cubicBezTo>
                    <a:pt x="369805" y="245336"/>
                    <a:pt x="378944" y="236197"/>
                    <a:pt x="390217" y="236197"/>
                  </a:cubicBezTo>
                  <a:close/>
                  <a:moveTo>
                    <a:pt x="341440" y="236197"/>
                  </a:moveTo>
                  <a:cubicBezTo>
                    <a:pt x="352714" y="236197"/>
                    <a:pt x="361853" y="245336"/>
                    <a:pt x="361853" y="256609"/>
                  </a:cubicBezTo>
                  <a:cubicBezTo>
                    <a:pt x="361853" y="267883"/>
                    <a:pt x="352714" y="277022"/>
                    <a:pt x="341440" y="277022"/>
                  </a:cubicBezTo>
                  <a:cubicBezTo>
                    <a:pt x="330166" y="277022"/>
                    <a:pt x="321028" y="267883"/>
                    <a:pt x="321028" y="256609"/>
                  </a:cubicBezTo>
                  <a:cubicBezTo>
                    <a:pt x="321028" y="245336"/>
                    <a:pt x="330166" y="236197"/>
                    <a:pt x="341440" y="236197"/>
                  </a:cubicBezTo>
                  <a:close/>
                  <a:moveTo>
                    <a:pt x="292663" y="236197"/>
                  </a:moveTo>
                  <a:cubicBezTo>
                    <a:pt x="303937" y="236197"/>
                    <a:pt x="313076" y="245336"/>
                    <a:pt x="313076" y="256609"/>
                  </a:cubicBezTo>
                  <a:cubicBezTo>
                    <a:pt x="313076" y="267883"/>
                    <a:pt x="303937" y="277022"/>
                    <a:pt x="292663" y="277022"/>
                  </a:cubicBezTo>
                  <a:cubicBezTo>
                    <a:pt x="281389" y="277022"/>
                    <a:pt x="272251" y="267883"/>
                    <a:pt x="272251" y="256609"/>
                  </a:cubicBezTo>
                  <a:cubicBezTo>
                    <a:pt x="272251" y="245336"/>
                    <a:pt x="281389" y="236197"/>
                    <a:pt x="292663" y="236197"/>
                  </a:cubicBezTo>
                  <a:close/>
                  <a:moveTo>
                    <a:pt x="243886" y="236197"/>
                  </a:moveTo>
                  <a:cubicBezTo>
                    <a:pt x="255160" y="236197"/>
                    <a:pt x="264299" y="245336"/>
                    <a:pt x="264299" y="256609"/>
                  </a:cubicBezTo>
                  <a:cubicBezTo>
                    <a:pt x="264299" y="267883"/>
                    <a:pt x="255160" y="277022"/>
                    <a:pt x="243886" y="277022"/>
                  </a:cubicBezTo>
                  <a:cubicBezTo>
                    <a:pt x="232612" y="277022"/>
                    <a:pt x="223473" y="267883"/>
                    <a:pt x="223473" y="256609"/>
                  </a:cubicBezTo>
                  <a:cubicBezTo>
                    <a:pt x="223473" y="245336"/>
                    <a:pt x="232612" y="236197"/>
                    <a:pt x="243886" y="236197"/>
                  </a:cubicBezTo>
                  <a:close/>
                  <a:moveTo>
                    <a:pt x="195109" y="236197"/>
                  </a:moveTo>
                  <a:cubicBezTo>
                    <a:pt x="206383" y="236197"/>
                    <a:pt x="215522" y="245336"/>
                    <a:pt x="215522" y="256609"/>
                  </a:cubicBezTo>
                  <a:cubicBezTo>
                    <a:pt x="215522" y="267883"/>
                    <a:pt x="206383" y="277022"/>
                    <a:pt x="195109" y="277022"/>
                  </a:cubicBezTo>
                  <a:cubicBezTo>
                    <a:pt x="183835" y="277022"/>
                    <a:pt x="174696" y="267883"/>
                    <a:pt x="174696" y="256609"/>
                  </a:cubicBezTo>
                  <a:cubicBezTo>
                    <a:pt x="174696" y="245336"/>
                    <a:pt x="183835" y="236197"/>
                    <a:pt x="195109" y="236197"/>
                  </a:cubicBezTo>
                  <a:close/>
                  <a:moveTo>
                    <a:pt x="146332" y="236197"/>
                  </a:moveTo>
                  <a:cubicBezTo>
                    <a:pt x="157606" y="236197"/>
                    <a:pt x="166745" y="245336"/>
                    <a:pt x="166745" y="256609"/>
                  </a:cubicBezTo>
                  <a:cubicBezTo>
                    <a:pt x="166745" y="267883"/>
                    <a:pt x="157606" y="277022"/>
                    <a:pt x="146332" y="277022"/>
                  </a:cubicBezTo>
                  <a:cubicBezTo>
                    <a:pt x="135058" y="277022"/>
                    <a:pt x="125919" y="267883"/>
                    <a:pt x="125919" y="256609"/>
                  </a:cubicBezTo>
                  <a:cubicBezTo>
                    <a:pt x="125919" y="245336"/>
                    <a:pt x="135058" y="236197"/>
                    <a:pt x="146332" y="236197"/>
                  </a:cubicBezTo>
                  <a:close/>
                  <a:moveTo>
                    <a:pt x="97555" y="236197"/>
                  </a:moveTo>
                  <a:cubicBezTo>
                    <a:pt x="108829" y="236197"/>
                    <a:pt x="117968" y="245336"/>
                    <a:pt x="117968" y="256609"/>
                  </a:cubicBezTo>
                  <a:cubicBezTo>
                    <a:pt x="117968" y="267883"/>
                    <a:pt x="108829" y="277022"/>
                    <a:pt x="97555" y="277022"/>
                  </a:cubicBezTo>
                  <a:cubicBezTo>
                    <a:pt x="86281" y="277022"/>
                    <a:pt x="77142" y="267883"/>
                    <a:pt x="77142" y="256609"/>
                  </a:cubicBezTo>
                  <a:cubicBezTo>
                    <a:pt x="77142" y="245336"/>
                    <a:pt x="86281" y="236197"/>
                    <a:pt x="97555" y="236197"/>
                  </a:cubicBezTo>
                  <a:close/>
                  <a:moveTo>
                    <a:pt x="48778" y="236197"/>
                  </a:moveTo>
                  <a:cubicBezTo>
                    <a:pt x="60052" y="236197"/>
                    <a:pt x="69191" y="245336"/>
                    <a:pt x="69191" y="256609"/>
                  </a:cubicBezTo>
                  <a:cubicBezTo>
                    <a:pt x="69191" y="267883"/>
                    <a:pt x="60052" y="277022"/>
                    <a:pt x="48778" y="277022"/>
                  </a:cubicBezTo>
                  <a:cubicBezTo>
                    <a:pt x="37504" y="277022"/>
                    <a:pt x="28365" y="267883"/>
                    <a:pt x="28365" y="256609"/>
                  </a:cubicBezTo>
                  <a:cubicBezTo>
                    <a:pt x="28365" y="245336"/>
                    <a:pt x="37504" y="236197"/>
                    <a:pt x="48778" y="236197"/>
                  </a:cubicBezTo>
                  <a:close/>
                  <a:moveTo>
                    <a:pt x="2" y="236197"/>
                  </a:moveTo>
                  <a:cubicBezTo>
                    <a:pt x="11275" y="236197"/>
                    <a:pt x="20414" y="245336"/>
                    <a:pt x="20414" y="256609"/>
                  </a:cubicBezTo>
                  <a:cubicBezTo>
                    <a:pt x="20414" y="267883"/>
                    <a:pt x="11275" y="277022"/>
                    <a:pt x="2" y="277022"/>
                  </a:cubicBezTo>
                  <a:lnTo>
                    <a:pt x="0" y="277021"/>
                  </a:lnTo>
                  <a:lnTo>
                    <a:pt x="0" y="236198"/>
                  </a:lnTo>
                  <a:close/>
                  <a:moveTo>
                    <a:pt x="975542" y="182110"/>
                  </a:moveTo>
                  <a:cubicBezTo>
                    <a:pt x="981179" y="182110"/>
                    <a:pt x="986282" y="184395"/>
                    <a:pt x="989976" y="188089"/>
                  </a:cubicBezTo>
                  <a:lnTo>
                    <a:pt x="992557" y="194320"/>
                  </a:lnTo>
                  <a:lnTo>
                    <a:pt x="990601" y="207139"/>
                  </a:lnTo>
                  <a:lnTo>
                    <a:pt x="987678" y="218507"/>
                  </a:lnTo>
                  <a:lnTo>
                    <a:pt x="983488" y="221332"/>
                  </a:lnTo>
                  <a:cubicBezTo>
                    <a:pt x="981046" y="222365"/>
                    <a:pt x="978360" y="222936"/>
                    <a:pt x="975542" y="222936"/>
                  </a:cubicBezTo>
                  <a:cubicBezTo>
                    <a:pt x="964268" y="222936"/>
                    <a:pt x="955129" y="213797"/>
                    <a:pt x="955129" y="202523"/>
                  </a:cubicBezTo>
                  <a:cubicBezTo>
                    <a:pt x="955129" y="191250"/>
                    <a:pt x="964268" y="182110"/>
                    <a:pt x="975542" y="182110"/>
                  </a:cubicBezTo>
                  <a:close/>
                  <a:moveTo>
                    <a:pt x="926765" y="182110"/>
                  </a:moveTo>
                  <a:cubicBezTo>
                    <a:pt x="938039" y="182110"/>
                    <a:pt x="947178" y="191250"/>
                    <a:pt x="947178" y="202523"/>
                  </a:cubicBezTo>
                  <a:cubicBezTo>
                    <a:pt x="947178" y="213797"/>
                    <a:pt x="938039" y="222936"/>
                    <a:pt x="926765" y="222936"/>
                  </a:cubicBezTo>
                  <a:cubicBezTo>
                    <a:pt x="915491" y="222936"/>
                    <a:pt x="906352" y="213797"/>
                    <a:pt x="906352" y="202523"/>
                  </a:cubicBezTo>
                  <a:cubicBezTo>
                    <a:pt x="906352" y="191250"/>
                    <a:pt x="915491" y="182110"/>
                    <a:pt x="926765" y="182110"/>
                  </a:cubicBezTo>
                  <a:close/>
                  <a:moveTo>
                    <a:pt x="877988" y="182110"/>
                  </a:moveTo>
                  <a:cubicBezTo>
                    <a:pt x="889262" y="182110"/>
                    <a:pt x="898401" y="191250"/>
                    <a:pt x="898401" y="202523"/>
                  </a:cubicBezTo>
                  <a:cubicBezTo>
                    <a:pt x="898401" y="213797"/>
                    <a:pt x="889262" y="222936"/>
                    <a:pt x="877988" y="222936"/>
                  </a:cubicBezTo>
                  <a:cubicBezTo>
                    <a:pt x="866714" y="222936"/>
                    <a:pt x="857575" y="213797"/>
                    <a:pt x="857575" y="202523"/>
                  </a:cubicBezTo>
                  <a:cubicBezTo>
                    <a:pt x="857575" y="191250"/>
                    <a:pt x="866714" y="182110"/>
                    <a:pt x="877988" y="182110"/>
                  </a:cubicBezTo>
                  <a:close/>
                  <a:moveTo>
                    <a:pt x="829211" y="182110"/>
                  </a:moveTo>
                  <a:cubicBezTo>
                    <a:pt x="840485" y="182110"/>
                    <a:pt x="849624" y="191250"/>
                    <a:pt x="849624" y="202523"/>
                  </a:cubicBezTo>
                  <a:cubicBezTo>
                    <a:pt x="849624" y="213797"/>
                    <a:pt x="840485" y="222936"/>
                    <a:pt x="829211" y="222936"/>
                  </a:cubicBezTo>
                  <a:cubicBezTo>
                    <a:pt x="817937" y="222936"/>
                    <a:pt x="808798" y="213797"/>
                    <a:pt x="808798" y="202523"/>
                  </a:cubicBezTo>
                  <a:cubicBezTo>
                    <a:pt x="808798" y="191250"/>
                    <a:pt x="817937" y="182110"/>
                    <a:pt x="829211" y="182110"/>
                  </a:cubicBezTo>
                  <a:close/>
                  <a:moveTo>
                    <a:pt x="780434" y="182110"/>
                  </a:moveTo>
                  <a:cubicBezTo>
                    <a:pt x="791708" y="182110"/>
                    <a:pt x="800847" y="191250"/>
                    <a:pt x="800847" y="202523"/>
                  </a:cubicBezTo>
                  <a:cubicBezTo>
                    <a:pt x="800847" y="213797"/>
                    <a:pt x="791708" y="222936"/>
                    <a:pt x="780434" y="222936"/>
                  </a:cubicBezTo>
                  <a:cubicBezTo>
                    <a:pt x="769160" y="222936"/>
                    <a:pt x="760021" y="213797"/>
                    <a:pt x="760021" y="202523"/>
                  </a:cubicBezTo>
                  <a:cubicBezTo>
                    <a:pt x="760021" y="191250"/>
                    <a:pt x="769160" y="182110"/>
                    <a:pt x="780434" y="182110"/>
                  </a:cubicBezTo>
                  <a:close/>
                  <a:moveTo>
                    <a:pt x="731657" y="182110"/>
                  </a:moveTo>
                  <a:cubicBezTo>
                    <a:pt x="742931" y="182110"/>
                    <a:pt x="752070" y="191250"/>
                    <a:pt x="752070" y="202523"/>
                  </a:cubicBezTo>
                  <a:cubicBezTo>
                    <a:pt x="752070" y="213797"/>
                    <a:pt x="742931" y="222936"/>
                    <a:pt x="731657" y="222936"/>
                  </a:cubicBezTo>
                  <a:cubicBezTo>
                    <a:pt x="720383" y="222936"/>
                    <a:pt x="711244" y="213797"/>
                    <a:pt x="711244" y="202523"/>
                  </a:cubicBezTo>
                  <a:cubicBezTo>
                    <a:pt x="711244" y="191250"/>
                    <a:pt x="720383" y="182110"/>
                    <a:pt x="731657" y="182110"/>
                  </a:cubicBezTo>
                  <a:close/>
                  <a:moveTo>
                    <a:pt x="682880" y="182110"/>
                  </a:moveTo>
                  <a:cubicBezTo>
                    <a:pt x="694153" y="182110"/>
                    <a:pt x="703293" y="191250"/>
                    <a:pt x="703293" y="202523"/>
                  </a:cubicBezTo>
                  <a:cubicBezTo>
                    <a:pt x="703293" y="213797"/>
                    <a:pt x="694153" y="222936"/>
                    <a:pt x="682880" y="222936"/>
                  </a:cubicBezTo>
                  <a:cubicBezTo>
                    <a:pt x="671606" y="222936"/>
                    <a:pt x="662467" y="213797"/>
                    <a:pt x="662467" y="202523"/>
                  </a:cubicBezTo>
                  <a:cubicBezTo>
                    <a:pt x="662467" y="191250"/>
                    <a:pt x="671606" y="182110"/>
                    <a:pt x="682880" y="182110"/>
                  </a:cubicBezTo>
                  <a:close/>
                  <a:moveTo>
                    <a:pt x="634103" y="182110"/>
                  </a:moveTo>
                  <a:cubicBezTo>
                    <a:pt x="645377" y="182110"/>
                    <a:pt x="654516" y="191250"/>
                    <a:pt x="654516" y="202523"/>
                  </a:cubicBezTo>
                  <a:cubicBezTo>
                    <a:pt x="654516" y="213797"/>
                    <a:pt x="645377" y="222936"/>
                    <a:pt x="634103" y="222936"/>
                  </a:cubicBezTo>
                  <a:cubicBezTo>
                    <a:pt x="622829" y="222936"/>
                    <a:pt x="613690" y="213797"/>
                    <a:pt x="613690" y="202523"/>
                  </a:cubicBezTo>
                  <a:cubicBezTo>
                    <a:pt x="613690" y="191250"/>
                    <a:pt x="622829" y="182110"/>
                    <a:pt x="634103" y="182110"/>
                  </a:cubicBezTo>
                  <a:close/>
                  <a:moveTo>
                    <a:pt x="585326" y="182110"/>
                  </a:moveTo>
                  <a:cubicBezTo>
                    <a:pt x="596599" y="182110"/>
                    <a:pt x="605738" y="191250"/>
                    <a:pt x="605738" y="202523"/>
                  </a:cubicBezTo>
                  <a:cubicBezTo>
                    <a:pt x="605738" y="213797"/>
                    <a:pt x="596599" y="222936"/>
                    <a:pt x="585326" y="222936"/>
                  </a:cubicBezTo>
                  <a:cubicBezTo>
                    <a:pt x="574052" y="222936"/>
                    <a:pt x="564913" y="213797"/>
                    <a:pt x="564913" y="202523"/>
                  </a:cubicBezTo>
                  <a:cubicBezTo>
                    <a:pt x="564913" y="191250"/>
                    <a:pt x="574052" y="182110"/>
                    <a:pt x="585326" y="182110"/>
                  </a:cubicBezTo>
                  <a:close/>
                  <a:moveTo>
                    <a:pt x="536549" y="182110"/>
                  </a:moveTo>
                  <a:cubicBezTo>
                    <a:pt x="547822" y="182110"/>
                    <a:pt x="556961" y="191250"/>
                    <a:pt x="556961" y="202523"/>
                  </a:cubicBezTo>
                  <a:cubicBezTo>
                    <a:pt x="556961" y="213797"/>
                    <a:pt x="547822" y="222936"/>
                    <a:pt x="536549" y="222936"/>
                  </a:cubicBezTo>
                  <a:cubicBezTo>
                    <a:pt x="525275" y="222936"/>
                    <a:pt x="516136" y="213797"/>
                    <a:pt x="516136" y="202523"/>
                  </a:cubicBezTo>
                  <a:cubicBezTo>
                    <a:pt x="516136" y="191250"/>
                    <a:pt x="525275" y="182110"/>
                    <a:pt x="536549" y="182110"/>
                  </a:cubicBezTo>
                  <a:close/>
                  <a:moveTo>
                    <a:pt x="487772" y="182110"/>
                  </a:moveTo>
                  <a:cubicBezTo>
                    <a:pt x="499045" y="182110"/>
                    <a:pt x="508184" y="191250"/>
                    <a:pt x="508184" y="202523"/>
                  </a:cubicBezTo>
                  <a:cubicBezTo>
                    <a:pt x="508184" y="213797"/>
                    <a:pt x="499045" y="222936"/>
                    <a:pt x="487772" y="222936"/>
                  </a:cubicBezTo>
                  <a:cubicBezTo>
                    <a:pt x="476498" y="222936"/>
                    <a:pt x="467359" y="213797"/>
                    <a:pt x="467359" y="202523"/>
                  </a:cubicBezTo>
                  <a:cubicBezTo>
                    <a:pt x="467359" y="191250"/>
                    <a:pt x="476498" y="182110"/>
                    <a:pt x="487772" y="182110"/>
                  </a:cubicBezTo>
                  <a:close/>
                  <a:moveTo>
                    <a:pt x="438994" y="182110"/>
                  </a:moveTo>
                  <a:cubicBezTo>
                    <a:pt x="450268" y="182110"/>
                    <a:pt x="459407" y="191250"/>
                    <a:pt x="459407" y="202523"/>
                  </a:cubicBezTo>
                  <a:cubicBezTo>
                    <a:pt x="459407" y="213797"/>
                    <a:pt x="450268" y="222936"/>
                    <a:pt x="438994" y="222936"/>
                  </a:cubicBezTo>
                  <a:cubicBezTo>
                    <a:pt x="427721" y="222936"/>
                    <a:pt x="418582" y="213797"/>
                    <a:pt x="418582" y="202523"/>
                  </a:cubicBezTo>
                  <a:cubicBezTo>
                    <a:pt x="418582" y="191250"/>
                    <a:pt x="427721" y="182110"/>
                    <a:pt x="438994" y="182110"/>
                  </a:cubicBezTo>
                  <a:close/>
                  <a:moveTo>
                    <a:pt x="390217" y="182110"/>
                  </a:moveTo>
                  <a:cubicBezTo>
                    <a:pt x="401491" y="182110"/>
                    <a:pt x="410630" y="191250"/>
                    <a:pt x="410630" y="202523"/>
                  </a:cubicBezTo>
                  <a:cubicBezTo>
                    <a:pt x="410630" y="213797"/>
                    <a:pt x="401491" y="222936"/>
                    <a:pt x="390217" y="222936"/>
                  </a:cubicBezTo>
                  <a:cubicBezTo>
                    <a:pt x="378944" y="222936"/>
                    <a:pt x="369805" y="213797"/>
                    <a:pt x="369805" y="202523"/>
                  </a:cubicBezTo>
                  <a:cubicBezTo>
                    <a:pt x="369805" y="191250"/>
                    <a:pt x="378944" y="182110"/>
                    <a:pt x="390217" y="182110"/>
                  </a:cubicBezTo>
                  <a:close/>
                  <a:moveTo>
                    <a:pt x="341440" y="182110"/>
                  </a:moveTo>
                  <a:cubicBezTo>
                    <a:pt x="352714" y="182110"/>
                    <a:pt x="361853" y="191250"/>
                    <a:pt x="361853" y="202523"/>
                  </a:cubicBezTo>
                  <a:cubicBezTo>
                    <a:pt x="361853" y="213797"/>
                    <a:pt x="352714" y="222936"/>
                    <a:pt x="341440" y="222936"/>
                  </a:cubicBezTo>
                  <a:cubicBezTo>
                    <a:pt x="330166" y="222936"/>
                    <a:pt x="321028" y="213797"/>
                    <a:pt x="321028" y="202523"/>
                  </a:cubicBezTo>
                  <a:cubicBezTo>
                    <a:pt x="321028" y="191250"/>
                    <a:pt x="330166" y="182110"/>
                    <a:pt x="341440" y="182110"/>
                  </a:cubicBezTo>
                  <a:close/>
                  <a:moveTo>
                    <a:pt x="292663" y="182110"/>
                  </a:moveTo>
                  <a:cubicBezTo>
                    <a:pt x="303937" y="182110"/>
                    <a:pt x="313076" y="191250"/>
                    <a:pt x="313076" y="202523"/>
                  </a:cubicBezTo>
                  <a:cubicBezTo>
                    <a:pt x="313076" y="213797"/>
                    <a:pt x="303937" y="222936"/>
                    <a:pt x="292663" y="222936"/>
                  </a:cubicBezTo>
                  <a:cubicBezTo>
                    <a:pt x="281389" y="222936"/>
                    <a:pt x="272251" y="213797"/>
                    <a:pt x="272251" y="202523"/>
                  </a:cubicBezTo>
                  <a:cubicBezTo>
                    <a:pt x="272251" y="191250"/>
                    <a:pt x="281389" y="182110"/>
                    <a:pt x="292663" y="182110"/>
                  </a:cubicBezTo>
                  <a:close/>
                  <a:moveTo>
                    <a:pt x="243886" y="182110"/>
                  </a:moveTo>
                  <a:cubicBezTo>
                    <a:pt x="255160" y="182110"/>
                    <a:pt x="264299" y="191250"/>
                    <a:pt x="264299" y="202523"/>
                  </a:cubicBezTo>
                  <a:cubicBezTo>
                    <a:pt x="264299" y="213797"/>
                    <a:pt x="255160" y="222936"/>
                    <a:pt x="243886" y="222936"/>
                  </a:cubicBezTo>
                  <a:cubicBezTo>
                    <a:pt x="232612" y="222936"/>
                    <a:pt x="223473" y="213797"/>
                    <a:pt x="223473" y="202523"/>
                  </a:cubicBezTo>
                  <a:cubicBezTo>
                    <a:pt x="223473" y="191250"/>
                    <a:pt x="232612" y="182110"/>
                    <a:pt x="243886" y="182110"/>
                  </a:cubicBezTo>
                  <a:close/>
                  <a:moveTo>
                    <a:pt x="195109" y="182110"/>
                  </a:moveTo>
                  <a:cubicBezTo>
                    <a:pt x="206383" y="182110"/>
                    <a:pt x="215522" y="191250"/>
                    <a:pt x="215522" y="202523"/>
                  </a:cubicBezTo>
                  <a:cubicBezTo>
                    <a:pt x="215522" y="213797"/>
                    <a:pt x="206383" y="222936"/>
                    <a:pt x="195109" y="222936"/>
                  </a:cubicBezTo>
                  <a:cubicBezTo>
                    <a:pt x="183835" y="222936"/>
                    <a:pt x="174696" y="213797"/>
                    <a:pt x="174696" y="202523"/>
                  </a:cubicBezTo>
                  <a:cubicBezTo>
                    <a:pt x="174696" y="191250"/>
                    <a:pt x="183835" y="182110"/>
                    <a:pt x="195109" y="182110"/>
                  </a:cubicBezTo>
                  <a:close/>
                  <a:moveTo>
                    <a:pt x="146332" y="182110"/>
                  </a:moveTo>
                  <a:cubicBezTo>
                    <a:pt x="157606" y="182110"/>
                    <a:pt x="166745" y="191250"/>
                    <a:pt x="166745" y="202523"/>
                  </a:cubicBezTo>
                  <a:cubicBezTo>
                    <a:pt x="166745" y="213797"/>
                    <a:pt x="157606" y="222936"/>
                    <a:pt x="146332" y="222936"/>
                  </a:cubicBezTo>
                  <a:cubicBezTo>
                    <a:pt x="135058" y="222936"/>
                    <a:pt x="125919" y="213797"/>
                    <a:pt x="125919" y="202523"/>
                  </a:cubicBezTo>
                  <a:cubicBezTo>
                    <a:pt x="125919" y="191250"/>
                    <a:pt x="135058" y="182110"/>
                    <a:pt x="146332" y="182110"/>
                  </a:cubicBezTo>
                  <a:close/>
                  <a:moveTo>
                    <a:pt x="97555" y="182110"/>
                  </a:moveTo>
                  <a:cubicBezTo>
                    <a:pt x="108829" y="182110"/>
                    <a:pt x="117968" y="191250"/>
                    <a:pt x="117968" y="202523"/>
                  </a:cubicBezTo>
                  <a:cubicBezTo>
                    <a:pt x="117968" y="213797"/>
                    <a:pt x="108829" y="222936"/>
                    <a:pt x="97555" y="222936"/>
                  </a:cubicBezTo>
                  <a:cubicBezTo>
                    <a:pt x="86281" y="222936"/>
                    <a:pt x="77142" y="213797"/>
                    <a:pt x="77142" y="202523"/>
                  </a:cubicBezTo>
                  <a:cubicBezTo>
                    <a:pt x="77142" y="191250"/>
                    <a:pt x="86281" y="182110"/>
                    <a:pt x="97555" y="182110"/>
                  </a:cubicBezTo>
                  <a:close/>
                  <a:moveTo>
                    <a:pt x="48778" y="182110"/>
                  </a:moveTo>
                  <a:cubicBezTo>
                    <a:pt x="60052" y="182110"/>
                    <a:pt x="69191" y="191250"/>
                    <a:pt x="69191" y="202523"/>
                  </a:cubicBezTo>
                  <a:cubicBezTo>
                    <a:pt x="69191" y="213797"/>
                    <a:pt x="60052" y="222936"/>
                    <a:pt x="48778" y="222936"/>
                  </a:cubicBezTo>
                  <a:cubicBezTo>
                    <a:pt x="37504" y="222936"/>
                    <a:pt x="28365" y="213797"/>
                    <a:pt x="28365" y="202523"/>
                  </a:cubicBezTo>
                  <a:cubicBezTo>
                    <a:pt x="28365" y="191250"/>
                    <a:pt x="37504" y="182110"/>
                    <a:pt x="48778" y="182110"/>
                  </a:cubicBezTo>
                  <a:close/>
                  <a:moveTo>
                    <a:pt x="2" y="182110"/>
                  </a:moveTo>
                  <a:cubicBezTo>
                    <a:pt x="11275" y="182110"/>
                    <a:pt x="20414" y="191250"/>
                    <a:pt x="20414" y="202523"/>
                  </a:cubicBezTo>
                  <a:cubicBezTo>
                    <a:pt x="20414" y="213797"/>
                    <a:pt x="11275" y="222936"/>
                    <a:pt x="2" y="222936"/>
                  </a:cubicBezTo>
                  <a:lnTo>
                    <a:pt x="0" y="222935"/>
                  </a:lnTo>
                  <a:lnTo>
                    <a:pt x="0" y="182111"/>
                  </a:lnTo>
                  <a:close/>
                  <a:moveTo>
                    <a:pt x="975542" y="128024"/>
                  </a:moveTo>
                  <a:cubicBezTo>
                    <a:pt x="986816" y="128024"/>
                    <a:pt x="995955" y="137163"/>
                    <a:pt x="995955" y="148437"/>
                  </a:cubicBezTo>
                  <a:cubicBezTo>
                    <a:pt x="995955" y="159711"/>
                    <a:pt x="986816" y="168850"/>
                    <a:pt x="975542" y="168850"/>
                  </a:cubicBezTo>
                  <a:cubicBezTo>
                    <a:pt x="964268" y="168850"/>
                    <a:pt x="955129" y="159711"/>
                    <a:pt x="955129" y="148437"/>
                  </a:cubicBezTo>
                  <a:cubicBezTo>
                    <a:pt x="955129" y="137163"/>
                    <a:pt x="964268" y="128024"/>
                    <a:pt x="975542" y="128024"/>
                  </a:cubicBezTo>
                  <a:close/>
                  <a:moveTo>
                    <a:pt x="926765" y="128024"/>
                  </a:moveTo>
                  <a:cubicBezTo>
                    <a:pt x="938039" y="128024"/>
                    <a:pt x="947178" y="137163"/>
                    <a:pt x="947178" y="148437"/>
                  </a:cubicBezTo>
                  <a:cubicBezTo>
                    <a:pt x="947178" y="159711"/>
                    <a:pt x="938039" y="168850"/>
                    <a:pt x="926765" y="168850"/>
                  </a:cubicBezTo>
                  <a:cubicBezTo>
                    <a:pt x="915491" y="168850"/>
                    <a:pt x="906352" y="159711"/>
                    <a:pt x="906352" y="148437"/>
                  </a:cubicBezTo>
                  <a:cubicBezTo>
                    <a:pt x="906352" y="137163"/>
                    <a:pt x="915491" y="128024"/>
                    <a:pt x="926765" y="128024"/>
                  </a:cubicBezTo>
                  <a:close/>
                  <a:moveTo>
                    <a:pt x="877988" y="128024"/>
                  </a:moveTo>
                  <a:cubicBezTo>
                    <a:pt x="889262" y="128024"/>
                    <a:pt x="898401" y="137163"/>
                    <a:pt x="898401" y="148437"/>
                  </a:cubicBezTo>
                  <a:cubicBezTo>
                    <a:pt x="898401" y="159711"/>
                    <a:pt x="889262" y="168850"/>
                    <a:pt x="877988" y="168850"/>
                  </a:cubicBezTo>
                  <a:cubicBezTo>
                    <a:pt x="866714" y="168850"/>
                    <a:pt x="857575" y="159711"/>
                    <a:pt x="857575" y="148437"/>
                  </a:cubicBezTo>
                  <a:cubicBezTo>
                    <a:pt x="857575" y="137163"/>
                    <a:pt x="866714" y="128024"/>
                    <a:pt x="877988" y="128024"/>
                  </a:cubicBezTo>
                  <a:close/>
                  <a:moveTo>
                    <a:pt x="829211" y="128024"/>
                  </a:moveTo>
                  <a:cubicBezTo>
                    <a:pt x="840485" y="128024"/>
                    <a:pt x="849624" y="137163"/>
                    <a:pt x="849624" y="148437"/>
                  </a:cubicBezTo>
                  <a:cubicBezTo>
                    <a:pt x="849624" y="159711"/>
                    <a:pt x="840485" y="168850"/>
                    <a:pt x="829211" y="168850"/>
                  </a:cubicBezTo>
                  <a:cubicBezTo>
                    <a:pt x="817937" y="168850"/>
                    <a:pt x="808798" y="159711"/>
                    <a:pt x="808798" y="148437"/>
                  </a:cubicBezTo>
                  <a:cubicBezTo>
                    <a:pt x="808798" y="137163"/>
                    <a:pt x="817937" y="128024"/>
                    <a:pt x="829211" y="128024"/>
                  </a:cubicBezTo>
                  <a:close/>
                  <a:moveTo>
                    <a:pt x="780434" y="128024"/>
                  </a:moveTo>
                  <a:cubicBezTo>
                    <a:pt x="791708" y="128024"/>
                    <a:pt x="800847" y="137163"/>
                    <a:pt x="800847" y="148437"/>
                  </a:cubicBezTo>
                  <a:cubicBezTo>
                    <a:pt x="800847" y="159711"/>
                    <a:pt x="791708" y="168850"/>
                    <a:pt x="780434" y="168850"/>
                  </a:cubicBezTo>
                  <a:cubicBezTo>
                    <a:pt x="769160" y="168850"/>
                    <a:pt x="760021" y="159711"/>
                    <a:pt x="760021" y="148437"/>
                  </a:cubicBezTo>
                  <a:cubicBezTo>
                    <a:pt x="760021" y="137163"/>
                    <a:pt x="769160" y="128024"/>
                    <a:pt x="780434" y="128024"/>
                  </a:cubicBezTo>
                  <a:close/>
                  <a:moveTo>
                    <a:pt x="731657" y="128024"/>
                  </a:moveTo>
                  <a:cubicBezTo>
                    <a:pt x="742931" y="128024"/>
                    <a:pt x="752070" y="137163"/>
                    <a:pt x="752070" y="148437"/>
                  </a:cubicBezTo>
                  <a:cubicBezTo>
                    <a:pt x="752070" y="159711"/>
                    <a:pt x="742931" y="168850"/>
                    <a:pt x="731657" y="168850"/>
                  </a:cubicBezTo>
                  <a:cubicBezTo>
                    <a:pt x="720383" y="168850"/>
                    <a:pt x="711244" y="159711"/>
                    <a:pt x="711244" y="148437"/>
                  </a:cubicBezTo>
                  <a:cubicBezTo>
                    <a:pt x="711244" y="137163"/>
                    <a:pt x="720383" y="128024"/>
                    <a:pt x="731657" y="128024"/>
                  </a:cubicBezTo>
                  <a:close/>
                  <a:moveTo>
                    <a:pt x="682880" y="128024"/>
                  </a:moveTo>
                  <a:cubicBezTo>
                    <a:pt x="694153" y="128024"/>
                    <a:pt x="703293" y="137163"/>
                    <a:pt x="703293" y="148437"/>
                  </a:cubicBezTo>
                  <a:cubicBezTo>
                    <a:pt x="703293" y="159711"/>
                    <a:pt x="694153" y="168850"/>
                    <a:pt x="682880" y="168850"/>
                  </a:cubicBezTo>
                  <a:cubicBezTo>
                    <a:pt x="671606" y="168850"/>
                    <a:pt x="662467" y="159711"/>
                    <a:pt x="662467" y="148437"/>
                  </a:cubicBezTo>
                  <a:cubicBezTo>
                    <a:pt x="662467" y="137163"/>
                    <a:pt x="671606" y="128024"/>
                    <a:pt x="682880" y="128024"/>
                  </a:cubicBezTo>
                  <a:close/>
                  <a:moveTo>
                    <a:pt x="634103" y="128024"/>
                  </a:moveTo>
                  <a:cubicBezTo>
                    <a:pt x="645377" y="128024"/>
                    <a:pt x="654516" y="137163"/>
                    <a:pt x="654516" y="148437"/>
                  </a:cubicBezTo>
                  <a:cubicBezTo>
                    <a:pt x="654516" y="159711"/>
                    <a:pt x="645377" y="168850"/>
                    <a:pt x="634103" y="168850"/>
                  </a:cubicBezTo>
                  <a:cubicBezTo>
                    <a:pt x="622829" y="168850"/>
                    <a:pt x="613690" y="159711"/>
                    <a:pt x="613690" y="148437"/>
                  </a:cubicBezTo>
                  <a:cubicBezTo>
                    <a:pt x="613690" y="137163"/>
                    <a:pt x="622829" y="128024"/>
                    <a:pt x="634103" y="128024"/>
                  </a:cubicBezTo>
                  <a:close/>
                  <a:moveTo>
                    <a:pt x="585326" y="128024"/>
                  </a:moveTo>
                  <a:cubicBezTo>
                    <a:pt x="596599" y="128024"/>
                    <a:pt x="605738" y="137163"/>
                    <a:pt x="605738" y="148437"/>
                  </a:cubicBezTo>
                  <a:cubicBezTo>
                    <a:pt x="605738" y="159711"/>
                    <a:pt x="596599" y="168850"/>
                    <a:pt x="585326" y="168850"/>
                  </a:cubicBezTo>
                  <a:cubicBezTo>
                    <a:pt x="574052" y="168850"/>
                    <a:pt x="564913" y="159711"/>
                    <a:pt x="564913" y="148437"/>
                  </a:cubicBezTo>
                  <a:cubicBezTo>
                    <a:pt x="564913" y="137163"/>
                    <a:pt x="574052" y="128024"/>
                    <a:pt x="585326" y="128024"/>
                  </a:cubicBezTo>
                  <a:close/>
                  <a:moveTo>
                    <a:pt x="536549" y="128024"/>
                  </a:moveTo>
                  <a:cubicBezTo>
                    <a:pt x="547822" y="128024"/>
                    <a:pt x="556961" y="137163"/>
                    <a:pt x="556961" y="148437"/>
                  </a:cubicBezTo>
                  <a:cubicBezTo>
                    <a:pt x="556961" y="159711"/>
                    <a:pt x="547822" y="168850"/>
                    <a:pt x="536549" y="168850"/>
                  </a:cubicBezTo>
                  <a:cubicBezTo>
                    <a:pt x="525275" y="168850"/>
                    <a:pt x="516136" y="159711"/>
                    <a:pt x="516136" y="148437"/>
                  </a:cubicBezTo>
                  <a:cubicBezTo>
                    <a:pt x="516136" y="137163"/>
                    <a:pt x="525275" y="128024"/>
                    <a:pt x="536549" y="128024"/>
                  </a:cubicBezTo>
                  <a:close/>
                  <a:moveTo>
                    <a:pt x="487772" y="128024"/>
                  </a:moveTo>
                  <a:cubicBezTo>
                    <a:pt x="499045" y="128024"/>
                    <a:pt x="508184" y="137163"/>
                    <a:pt x="508184" y="148437"/>
                  </a:cubicBezTo>
                  <a:cubicBezTo>
                    <a:pt x="508184" y="159711"/>
                    <a:pt x="499045" y="168850"/>
                    <a:pt x="487772" y="168850"/>
                  </a:cubicBezTo>
                  <a:cubicBezTo>
                    <a:pt x="476498" y="168850"/>
                    <a:pt x="467359" y="159711"/>
                    <a:pt x="467359" y="148437"/>
                  </a:cubicBezTo>
                  <a:cubicBezTo>
                    <a:pt x="467359" y="137163"/>
                    <a:pt x="476498" y="128024"/>
                    <a:pt x="487772" y="128024"/>
                  </a:cubicBezTo>
                  <a:close/>
                  <a:moveTo>
                    <a:pt x="438994" y="128024"/>
                  </a:moveTo>
                  <a:cubicBezTo>
                    <a:pt x="450268" y="128024"/>
                    <a:pt x="459407" y="137163"/>
                    <a:pt x="459407" y="148437"/>
                  </a:cubicBezTo>
                  <a:cubicBezTo>
                    <a:pt x="459407" y="159711"/>
                    <a:pt x="450268" y="168850"/>
                    <a:pt x="438994" y="168850"/>
                  </a:cubicBezTo>
                  <a:cubicBezTo>
                    <a:pt x="427721" y="168850"/>
                    <a:pt x="418582" y="159711"/>
                    <a:pt x="418582" y="148437"/>
                  </a:cubicBezTo>
                  <a:cubicBezTo>
                    <a:pt x="418582" y="137163"/>
                    <a:pt x="427721" y="128024"/>
                    <a:pt x="438994" y="128024"/>
                  </a:cubicBezTo>
                  <a:close/>
                  <a:moveTo>
                    <a:pt x="390217" y="128024"/>
                  </a:moveTo>
                  <a:cubicBezTo>
                    <a:pt x="401491" y="128024"/>
                    <a:pt x="410630" y="137163"/>
                    <a:pt x="410630" y="148437"/>
                  </a:cubicBezTo>
                  <a:cubicBezTo>
                    <a:pt x="410630" y="159711"/>
                    <a:pt x="401491" y="168850"/>
                    <a:pt x="390217" y="168850"/>
                  </a:cubicBezTo>
                  <a:cubicBezTo>
                    <a:pt x="378944" y="168850"/>
                    <a:pt x="369805" y="159711"/>
                    <a:pt x="369805" y="148437"/>
                  </a:cubicBezTo>
                  <a:cubicBezTo>
                    <a:pt x="369805" y="137163"/>
                    <a:pt x="378944" y="128024"/>
                    <a:pt x="390217" y="128024"/>
                  </a:cubicBezTo>
                  <a:close/>
                  <a:moveTo>
                    <a:pt x="341440" y="128024"/>
                  </a:moveTo>
                  <a:cubicBezTo>
                    <a:pt x="352714" y="128024"/>
                    <a:pt x="361853" y="137163"/>
                    <a:pt x="361853" y="148437"/>
                  </a:cubicBezTo>
                  <a:cubicBezTo>
                    <a:pt x="361853" y="159711"/>
                    <a:pt x="352714" y="168850"/>
                    <a:pt x="341440" y="168850"/>
                  </a:cubicBezTo>
                  <a:cubicBezTo>
                    <a:pt x="330166" y="168850"/>
                    <a:pt x="321028" y="159711"/>
                    <a:pt x="321028" y="148437"/>
                  </a:cubicBezTo>
                  <a:cubicBezTo>
                    <a:pt x="321028" y="137163"/>
                    <a:pt x="330166" y="128024"/>
                    <a:pt x="341440" y="128024"/>
                  </a:cubicBezTo>
                  <a:close/>
                  <a:moveTo>
                    <a:pt x="292663" y="128024"/>
                  </a:moveTo>
                  <a:cubicBezTo>
                    <a:pt x="303937" y="128024"/>
                    <a:pt x="313076" y="137163"/>
                    <a:pt x="313076" y="148437"/>
                  </a:cubicBezTo>
                  <a:cubicBezTo>
                    <a:pt x="313076" y="159711"/>
                    <a:pt x="303937" y="168850"/>
                    <a:pt x="292663" y="168850"/>
                  </a:cubicBezTo>
                  <a:cubicBezTo>
                    <a:pt x="281389" y="168850"/>
                    <a:pt x="272251" y="159711"/>
                    <a:pt x="272251" y="148437"/>
                  </a:cubicBezTo>
                  <a:cubicBezTo>
                    <a:pt x="272251" y="137163"/>
                    <a:pt x="281389" y="128024"/>
                    <a:pt x="292663" y="128024"/>
                  </a:cubicBezTo>
                  <a:close/>
                  <a:moveTo>
                    <a:pt x="243886" y="128024"/>
                  </a:moveTo>
                  <a:cubicBezTo>
                    <a:pt x="255160" y="128024"/>
                    <a:pt x="264299" y="137163"/>
                    <a:pt x="264299" y="148437"/>
                  </a:cubicBezTo>
                  <a:cubicBezTo>
                    <a:pt x="264299" y="159711"/>
                    <a:pt x="255160" y="168850"/>
                    <a:pt x="243886" y="168850"/>
                  </a:cubicBezTo>
                  <a:cubicBezTo>
                    <a:pt x="232612" y="168850"/>
                    <a:pt x="223473" y="159711"/>
                    <a:pt x="223473" y="148437"/>
                  </a:cubicBezTo>
                  <a:cubicBezTo>
                    <a:pt x="223473" y="137163"/>
                    <a:pt x="232612" y="128024"/>
                    <a:pt x="243886" y="128024"/>
                  </a:cubicBezTo>
                  <a:close/>
                  <a:moveTo>
                    <a:pt x="195109" y="128024"/>
                  </a:moveTo>
                  <a:cubicBezTo>
                    <a:pt x="206383" y="128024"/>
                    <a:pt x="215522" y="137163"/>
                    <a:pt x="215522" y="148437"/>
                  </a:cubicBezTo>
                  <a:cubicBezTo>
                    <a:pt x="215522" y="159711"/>
                    <a:pt x="206383" y="168850"/>
                    <a:pt x="195109" y="168850"/>
                  </a:cubicBezTo>
                  <a:cubicBezTo>
                    <a:pt x="183835" y="168850"/>
                    <a:pt x="174696" y="159711"/>
                    <a:pt x="174696" y="148437"/>
                  </a:cubicBezTo>
                  <a:cubicBezTo>
                    <a:pt x="174696" y="137163"/>
                    <a:pt x="183835" y="128024"/>
                    <a:pt x="195109" y="128024"/>
                  </a:cubicBezTo>
                  <a:close/>
                  <a:moveTo>
                    <a:pt x="146332" y="128024"/>
                  </a:moveTo>
                  <a:cubicBezTo>
                    <a:pt x="157606" y="128024"/>
                    <a:pt x="166745" y="137163"/>
                    <a:pt x="166745" y="148437"/>
                  </a:cubicBezTo>
                  <a:cubicBezTo>
                    <a:pt x="166745" y="159711"/>
                    <a:pt x="157606" y="168850"/>
                    <a:pt x="146332" y="168850"/>
                  </a:cubicBezTo>
                  <a:cubicBezTo>
                    <a:pt x="135058" y="168850"/>
                    <a:pt x="125919" y="159711"/>
                    <a:pt x="125919" y="148437"/>
                  </a:cubicBezTo>
                  <a:cubicBezTo>
                    <a:pt x="125919" y="137163"/>
                    <a:pt x="135058" y="128024"/>
                    <a:pt x="146332" y="128024"/>
                  </a:cubicBezTo>
                  <a:close/>
                  <a:moveTo>
                    <a:pt x="97555" y="128024"/>
                  </a:moveTo>
                  <a:cubicBezTo>
                    <a:pt x="108829" y="128024"/>
                    <a:pt x="117968" y="137163"/>
                    <a:pt x="117968" y="148437"/>
                  </a:cubicBezTo>
                  <a:cubicBezTo>
                    <a:pt x="117968" y="159711"/>
                    <a:pt x="108829" y="168850"/>
                    <a:pt x="97555" y="168850"/>
                  </a:cubicBezTo>
                  <a:cubicBezTo>
                    <a:pt x="86281" y="168850"/>
                    <a:pt x="77142" y="159711"/>
                    <a:pt x="77142" y="148437"/>
                  </a:cubicBezTo>
                  <a:cubicBezTo>
                    <a:pt x="77142" y="137163"/>
                    <a:pt x="86281" y="128024"/>
                    <a:pt x="97555" y="128024"/>
                  </a:cubicBezTo>
                  <a:close/>
                  <a:moveTo>
                    <a:pt x="48778" y="128024"/>
                  </a:moveTo>
                  <a:cubicBezTo>
                    <a:pt x="60052" y="128024"/>
                    <a:pt x="69191" y="137163"/>
                    <a:pt x="69191" y="148437"/>
                  </a:cubicBezTo>
                  <a:cubicBezTo>
                    <a:pt x="69191" y="159711"/>
                    <a:pt x="60052" y="168850"/>
                    <a:pt x="48778" y="168850"/>
                  </a:cubicBezTo>
                  <a:cubicBezTo>
                    <a:pt x="37504" y="168850"/>
                    <a:pt x="28365" y="159711"/>
                    <a:pt x="28365" y="148437"/>
                  </a:cubicBezTo>
                  <a:cubicBezTo>
                    <a:pt x="28365" y="137163"/>
                    <a:pt x="37504" y="128024"/>
                    <a:pt x="48778" y="128024"/>
                  </a:cubicBezTo>
                  <a:close/>
                  <a:moveTo>
                    <a:pt x="2" y="128024"/>
                  </a:moveTo>
                  <a:cubicBezTo>
                    <a:pt x="11275" y="128024"/>
                    <a:pt x="20414" y="137163"/>
                    <a:pt x="20414" y="148437"/>
                  </a:cubicBezTo>
                  <a:cubicBezTo>
                    <a:pt x="20414" y="159711"/>
                    <a:pt x="11275" y="168850"/>
                    <a:pt x="2" y="168850"/>
                  </a:cubicBezTo>
                  <a:lnTo>
                    <a:pt x="0" y="168849"/>
                  </a:lnTo>
                  <a:lnTo>
                    <a:pt x="0" y="128025"/>
                  </a:lnTo>
                  <a:close/>
                  <a:moveTo>
                    <a:pt x="1006915" y="87087"/>
                  </a:moveTo>
                  <a:lnTo>
                    <a:pt x="1006262" y="100037"/>
                  </a:lnTo>
                  <a:lnTo>
                    <a:pt x="1003906" y="94351"/>
                  </a:lnTo>
                  <a:close/>
                  <a:moveTo>
                    <a:pt x="975542" y="73938"/>
                  </a:moveTo>
                  <a:cubicBezTo>
                    <a:pt x="986816" y="73938"/>
                    <a:pt x="995955" y="83077"/>
                    <a:pt x="995955" y="94351"/>
                  </a:cubicBezTo>
                  <a:cubicBezTo>
                    <a:pt x="995955" y="105625"/>
                    <a:pt x="986816" y="114764"/>
                    <a:pt x="975542" y="114764"/>
                  </a:cubicBezTo>
                  <a:cubicBezTo>
                    <a:pt x="964268" y="114764"/>
                    <a:pt x="955129" y="105625"/>
                    <a:pt x="955129" y="94351"/>
                  </a:cubicBezTo>
                  <a:cubicBezTo>
                    <a:pt x="955129" y="83077"/>
                    <a:pt x="964268" y="73938"/>
                    <a:pt x="975542" y="73938"/>
                  </a:cubicBezTo>
                  <a:close/>
                  <a:moveTo>
                    <a:pt x="926765" y="73938"/>
                  </a:moveTo>
                  <a:cubicBezTo>
                    <a:pt x="938039" y="73938"/>
                    <a:pt x="947178" y="83077"/>
                    <a:pt x="947178" y="94351"/>
                  </a:cubicBezTo>
                  <a:cubicBezTo>
                    <a:pt x="947178" y="105625"/>
                    <a:pt x="938039" y="114764"/>
                    <a:pt x="926765" y="114764"/>
                  </a:cubicBezTo>
                  <a:cubicBezTo>
                    <a:pt x="915491" y="114764"/>
                    <a:pt x="906352" y="105625"/>
                    <a:pt x="906352" y="94351"/>
                  </a:cubicBezTo>
                  <a:cubicBezTo>
                    <a:pt x="906352" y="83077"/>
                    <a:pt x="915491" y="73938"/>
                    <a:pt x="926765" y="73938"/>
                  </a:cubicBezTo>
                  <a:close/>
                  <a:moveTo>
                    <a:pt x="877988" y="73938"/>
                  </a:moveTo>
                  <a:cubicBezTo>
                    <a:pt x="889262" y="73938"/>
                    <a:pt x="898401" y="83077"/>
                    <a:pt x="898401" y="94351"/>
                  </a:cubicBezTo>
                  <a:cubicBezTo>
                    <a:pt x="898401" y="105625"/>
                    <a:pt x="889262" y="114764"/>
                    <a:pt x="877988" y="114764"/>
                  </a:cubicBezTo>
                  <a:cubicBezTo>
                    <a:pt x="866714" y="114764"/>
                    <a:pt x="857575" y="105625"/>
                    <a:pt x="857575" y="94351"/>
                  </a:cubicBezTo>
                  <a:cubicBezTo>
                    <a:pt x="857575" y="83077"/>
                    <a:pt x="866714" y="73938"/>
                    <a:pt x="877988" y="73938"/>
                  </a:cubicBezTo>
                  <a:close/>
                  <a:moveTo>
                    <a:pt x="829211" y="73938"/>
                  </a:moveTo>
                  <a:cubicBezTo>
                    <a:pt x="840485" y="73938"/>
                    <a:pt x="849624" y="83077"/>
                    <a:pt x="849624" y="94351"/>
                  </a:cubicBezTo>
                  <a:cubicBezTo>
                    <a:pt x="849624" y="105625"/>
                    <a:pt x="840485" y="114764"/>
                    <a:pt x="829211" y="114764"/>
                  </a:cubicBezTo>
                  <a:cubicBezTo>
                    <a:pt x="817937" y="114764"/>
                    <a:pt x="808798" y="105625"/>
                    <a:pt x="808798" y="94351"/>
                  </a:cubicBezTo>
                  <a:cubicBezTo>
                    <a:pt x="808798" y="83077"/>
                    <a:pt x="817937" y="73938"/>
                    <a:pt x="829211" y="73938"/>
                  </a:cubicBezTo>
                  <a:close/>
                  <a:moveTo>
                    <a:pt x="780434" y="73938"/>
                  </a:moveTo>
                  <a:cubicBezTo>
                    <a:pt x="791708" y="73938"/>
                    <a:pt x="800847" y="83077"/>
                    <a:pt x="800847" y="94351"/>
                  </a:cubicBezTo>
                  <a:cubicBezTo>
                    <a:pt x="800847" y="105625"/>
                    <a:pt x="791708" y="114764"/>
                    <a:pt x="780434" y="114764"/>
                  </a:cubicBezTo>
                  <a:cubicBezTo>
                    <a:pt x="769160" y="114764"/>
                    <a:pt x="760021" y="105625"/>
                    <a:pt x="760021" y="94351"/>
                  </a:cubicBezTo>
                  <a:cubicBezTo>
                    <a:pt x="760021" y="83077"/>
                    <a:pt x="769160" y="73938"/>
                    <a:pt x="780434" y="73938"/>
                  </a:cubicBezTo>
                  <a:close/>
                  <a:moveTo>
                    <a:pt x="731657" y="73938"/>
                  </a:moveTo>
                  <a:cubicBezTo>
                    <a:pt x="742931" y="73938"/>
                    <a:pt x="752070" y="83077"/>
                    <a:pt x="752070" y="94351"/>
                  </a:cubicBezTo>
                  <a:cubicBezTo>
                    <a:pt x="752070" y="105625"/>
                    <a:pt x="742931" y="114764"/>
                    <a:pt x="731657" y="114764"/>
                  </a:cubicBezTo>
                  <a:cubicBezTo>
                    <a:pt x="720383" y="114764"/>
                    <a:pt x="711244" y="105625"/>
                    <a:pt x="711244" y="94351"/>
                  </a:cubicBezTo>
                  <a:cubicBezTo>
                    <a:pt x="711244" y="83077"/>
                    <a:pt x="720383" y="73938"/>
                    <a:pt x="731657" y="73938"/>
                  </a:cubicBezTo>
                  <a:close/>
                  <a:moveTo>
                    <a:pt x="682880" y="73938"/>
                  </a:moveTo>
                  <a:cubicBezTo>
                    <a:pt x="694153" y="73938"/>
                    <a:pt x="703293" y="83077"/>
                    <a:pt x="703293" y="94351"/>
                  </a:cubicBezTo>
                  <a:cubicBezTo>
                    <a:pt x="703293" y="105625"/>
                    <a:pt x="694153" y="114764"/>
                    <a:pt x="682880" y="114764"/>
                  </a:cubicBezTo>
                  <a:cubicBezTo>
                    <a:pt x="671606" y="114764"/>
                    <a:pt x="662467" y="105625"/>
                    <a:pt x="662467" y="94351"/>
                  </a:cubicBezTo>
                  <a:cubicBezTo>
                    <a:pt x="662467" y="83077"/>
                    <a:pt x="671606" y="73938"/>
                    <a:pt x="682880" y="73938"/>
                  </a:cubicBezTo>
                  <a:close/>
                  <a:moveTo>
                    <a:pt x="634103" y="73938"/>
                  </a:moveTo>
                  <a:cubicBezTo>
                    <a:pt x="645377" y="73938"/>
                    <a:pt x="654516" y="83077"/>
                    <a:pt x="654516" y="94351"/>
                  </a:cubicBezTo>
                  <a:cubicBezTo>
                    <a:pt x="654516" y="105625"/>
                    <a:pt x="645377" y="114764"/>
                    <a:pt x="634103" y="114764"/>
                  </a:cubicBezTo>
                  <a:cubicBezTo>
                    <a:pt x="622829" y="114764"/>
                    <a:pt x="613690" y="105625"/>
                    <a:pt x="613690" y="94351"/>
                  </a:cubicBezTo>
                  <a:cubicBezTo>
                    <a:pt x="613690" y="83077"/>
                    <a:pt x="622829" y="73938"/>
                    <a:pt x="634103" y="73938"/>
                  </a:cubicBezTo>
                  <a:close/>
                  <a:moveTo>
                    <a:pt x="585326" y="73938"/>
                  </a:moveTo>
                  <a:cubicBezTo>
                    <a:pt x="596599" y="73938"/>
                    <a:pt x="605738" y="83077"/>
                    <a:pt x="605738" y="94351"/>
                  </a:cubicBezTo>
                  <a:cubicBezTo>
                    <a:pt x="605738" y="105625"/>
                    <a:pt x="596599" y="114764"/>
                    <a:pt x="585326" y="114764"/>
                  </a:cubicBezTo>
                  <a:cubicBezTo>
                    <a:pt x="574052" y="114764"/>
                    <a:pt x="564913" y="105625"/>
                    <a:pt x="564913" y="94351"/>
                  </a:cubicBezTo>
                  <a:cubicBezTo>
                    <a:pt x="564913" y="83077"/>
                    <a:pt x="574052" y="73938"/>
                    <a:pt x="585326" y="73938"/>
                  </a:cubicBezTo>
                  <a:close/>
                  <a:moveTo>
                    <a:pt x="536549" y="73938"/>
                  </a:moveTo>
                  <a:cubicBezTo>
                    <a:pt x="547822" y="73938"/>
                    <a:pt x="556961" y="83077"/>
                    <a:pt x="556961" y="94351"/>
                  </a:cubicBezTo>
                  <a:cubicBezTo>
                    <a:pt x="556961" y="105625"/>
                    <a:pt x="547822" y="114764"/>
                    <a:pt x="536549" y="114764"/>
                  </a:cubicBezTo>
                  <a:cubicBezTo>
                    <a:pt x="525275" y="114764"/>
                    <a:pt x="516136" y="105625"/>
                    <a:pt x="516136" y="94351"/>
                  </a:cubicBezTo>
                  <a:cubicBezTo>
                    <a:pt x="516136" y="83077"/>
                    <a:pt x="525275" y="73938"/>
                    <a:pt x="536549" y="73938"/>
                  </a:cubicBezTo>
                  <a:close/>
                  <a:moveTo>
                    <a:pt x="487772" y="73938"/>
                  </a:moveTo>
                  <a:cubicBezTo>
                    <a:pt x="499045" y="73938"/>
                    <a:pt x="508184" y="83077"/>
                    <a:pt x="508184" y="94351"/>
                  </a:cubicBezTo>
                  <a:cubicBezTo>
                    <a:pt x="508184" y="105625"/>
                    <a:pt x="499045" y="114764"/>
                    <a:pt x="487772" y="114764"/>
                  </a:cubicBezTo>
                  <a:cubicBezTo>
                    <a:pt x="476498" y="114764"/>
                    <a:pt x="467359" y="105625"/>
                    <a:pt x="467359" y="94351"/>
                  </a:cubicBezTo>
                  <a:cubicBezTo>
                    <a:pt x="467359" y="83077"/>
                    <a:pt x="476498" y="73938"/>
                    <a:pt x="487772" y="73938"/>
                  </a:cubicBezTo>
                  <a:close/>
                  <a:moveTo>
                    <a:pt x="438994" y="73938"/>
                  </a:moveTo>
                  <a:cubicBezTo>
                    <a:pt x="450268" y="73938"/>
                    <a:pt x="459407" y="83077"/>
                    <a:pt x="459407" y="94351"/>
                  </a:cubicBezTo>
                  <a:cubicBezTo>
                    <a:pt x="459407" y="105625"/>
                    <a:pt x="450268" y="114764"/>
                    <a:pt x="438994" y="114764"/>
                  </a:cubicBezTo>
                  <a:cubicBezTo>
                    <a:pt x="427721" y="114764"/>
                    <a:pt x="418582" y="105625"/>
                    <a:pt x="418582" y="94351"/>
                  </a:cubicBezTo>
                  <a:cubicBezTo>
                    <a:pt x="418582" y="83077"/>
                    <a:pt x="427721" y="73938"/>
                    <a:pt x="438994" y="73938"/>
                  </a:cubicBezTo>
                  <a:close/>
                  <a:moveTo>
                    <a:pt x="390217" y="73938"/>
                  </a:moveTo>
                  <a:cubicBezTo>
                    <a:pt x="401491" y="73938"/>
                    <a:pt x="410630" y="83077"/>
                    <a:pt x="410630" y="94351"/>
                  </a:cubicBezTo>
                  <a:cubicBezTo>
                    <a:pt x="410630" y="105625"/>
                    <a:pt x="401491" y="114764"/>
                    <a:pt x="390217" y="114764"/>
                  </a:cubicBezTo>
                  <a:cubicBezTo>
                    <a:pt x="378944" y="114764"/>
                    <a:pt x="369805" y="105625"/>
                    <a:pt x="369805" y="94351"/>
                  </a:cubicBezTo>
                  <a:cubicBezTo>
                    <a:pt x="369805" y="83077"/>
                    <a:pt x="378944" y="73938"/>
                    <a:pt x="390217" y="73938"/>
                  </a:cubicBezTo>
                  <a:close/>
                  <a:moveTo>
                    <a:pt x="341440" y="73938"/>
                  </a:moveTo>
                  <a:cubicBezTo>
                    <a:pt x="352714" y="73938"/>
                    <a:pt x="361853" y="83077"/>
                    <a:pt x="361853" y="94351"/>
                  </a:cubicBezTo>
                  <a:cubicBezTo>
                    <a:pt x="361853" y="105625"/>
                    <a:pt x="352714" y="114764"/>
                    <a:pt x="341440" y="114764"/>
                  </a:cubicBezTo>
                  <a:cubicBezTo>
                    <a:pt x="330166" y="114764"/>
                    <a:pt x="321028" y="105625"/>
                    <a:pt x="321028" y="94351"/>
                  </a:cubicBezTo>
                  <a:cubicBezTo>
                    <a:pt x="321028" y="83077"/>
                    <a:pt x="330166" y="73938"/>
                    <a:pt x="341440" y="73938"/>
                  </a:cubicBezTo>
                  <a:close/>
                  <a:moveTo>
                    <a:pt x="292663" y="73938"/>
                  </a:moveTo>
                  <a:cubicBezTo>
                    <a:pt x="303937" y="73938"/>
                    <a:pt x="313076" y="83077"/>
                    <a:pt x="313076" y="94351"/>
                  </a:cubicBezTo>
                  <a:cubicBezTo>
                    <a:pt x="313076" y="105625"/>
                    <a:pt x="303937" y="114764"/>
                    <a:pt x="292663" y="114764"/>
                  </a:cubicBezTo>
                  <a:cubicBezTo>
                    <a:pt x="281389" y="114764"/>
                    <a:pt x="272251" y="105625"/>
                    <a:pt x="272251" y="94351"/>
                  </a:cubicBezTo>
                  <a:cubicBezTo>
                    <a:pt x="272251" y="83077"/>
                    <a:pt x="281389" y="73938"/>
                    <a:pt x="292663" y="73938"/>
                  </a:cubicBezTo>
                  <a:close/>
                  <a:moveTo>
                    <a:pt x="243886" y="73938"/>
                  </a:moveTo>
                  <a:cubicBezTo>
                    <a:pt x="255160" y="73938"/>
                    <a:pt x="264299" y="83077"/>
                    <a:pt x="264299" y="94351"/>
                  </a:cubicBezTo>
                  <a:cubicBezTo>
                    <a:pt x="264299" y="105625"/>
                    <a:pt x="255160" y="114764"/>
                    <a:pt x="243886" y="114764"/>
                  </a:cubicBezTo>
                  <a:cubicBezTo>
                    <a:pt x="232612" y="114764"/>
                    <a:pt x="223473" y="105625"/>
                    <a:pt x="223473" y="94351"/>
                  </a:cubicBezTo>
                  <a:cubicBezTo>
                    <a:pt x="223473" y="83077"/>
                    <a:pt x="232612" y="73938"/>
                    <a:pt x="243886" y="73938"/>
                  </a:cubicBezTo>
                  <a:close/>
                  <a:moveTo>
                    <a:pt x="195109" y="73938"/>
                  </a:moveTo>
                  <a:cubicBezTo>
                    <a:pt x="206383" y="73938"/>
                    <a:pt x="215522" y="83077"/>
                    <a:pt x="215522" y="94351"/>
                  </a:cubicBezTo>
                  <a:cubicBezTo>
                    <a:pt x="215522" y="105625"/>
                    <a:pt x="206383" y="114764"/>
                    <a:pt x="195109" y="114764"/>
                  </a:cubicBezTo>
                  <a:cubicBezTo>
                    <a:pt x="183835" y="114764"/>
                    <a:pt x="174696" y="105625"/>
                    <a:pt x="174696" y="94351"/>
                  </a:cubicBezTo>
                  <a:cubicBezTo>
                    <a:pt x="174696" y="83077"/>
                    <a:pt x="183835" y="73938"/>
                    <a:pt x="195109" y="73938"/>
                  </a:cubicBezTo>
                  <a:close/>
                  <a:moveTo>
                    <a:pt x="146332" y="73938"/>
                  </a:moveTo>
                  <a:cubicBezTo>
                    <a:pt x="157606" y="73938"/>
                    <a:pt x="166745" y="83077"/>
                    <a:pt x="166745" y="94351"/>
                  </a:cubicBezTo>
                  <a:cubicBezTo>
                    <a:pt x="166745" y="105625"/>
                    <a:pt x="157606" y="114764"/>
                    <a:pt x="146332" y="114764"/>
                  </a:cubicBezTo>
                  <a:cubicBezTo>
                    <a:pt x="135058" y="114764"/>
                    <a:pt x="125919" y="105625"/>
                    <a:pt x="125919" y="94351"/>
                  </a:cubicBezTo>
                  <a:cubicBezTo>
                    <a:pt x="125919" y="83077"/>
                    <a:pt x="135058" y="73938"/>
                    <a:pt x="146332" y="73938"/>
                  </a:cubicBezTo>
                  <a:close/>
                  <a:moveTo>
                    <a:pt x="97555" y="73938"/>
                  </a:moveTo>
                  <a:cubicBezTo>
                    <a:pt x="108829" y="73938"/>
                    <a:pt x="117968" y="83077"/>
                    <a:pt x="117968" y="94351"/>
                  </a:cubicBezTo>
                  <a:cubicBezTo>
                    <a:pt x="117968" y="105625"/>
                    <a:pt x="108829" y="114764"/>
                    <a:pt x="97555" y="114764"/>
                  </a:cubicBezTo>
                  <a:cubicBezTo>
                    <a:pt x="86281" y="114764"/>
                    <a:pt x="77142" y="105625"/>
                    <a:pt x="77142" y="94351"/>
                  </a:cubicBezTo>
                  <a:cubicBezTo>
                    <a:pt x="77142" y="83077"/>
                    <a:pt x="86281" y="73938"/>
                    <a:pt x="97555" y="73938"/>
                  </a:cubicBezTo>
                  <a:close/>
                  <a:moveTo>
                    <a:pt x="48778" y="73938"/>
                  </a:moveTo>
                  <a:cubicBezTo>
                    <a:pt x="60052" y="73938"/>
                    <a:pt x="69191" y="83077"/>
                    <a:pt x="69191" y="94351"/>
                  </a:cubicBezTo>
                  <a:cubicBezTo>
                    <a:pt x="69191" y="105625"/>
                    <a:pt x="60052" y="114764"/>
                    <a:pt x="48778" y="114764"/>
                  </a:cubicBezTo>
                  <a:cubicBezTo>
                    <a:pt x="37504" y="114764"/>
                    <a:pt x="28365" y="105625"/>
                    <a:pt x="28365" y="94351"/>
                  </a:cubicBezTo>
                  <a:cubicBezTo>
                    <a:pt x="28365" y="83077"/>
                    <a:pt x="37504" y="73938"/>
                    <a:pt x="48778" y="73938"/>
                  </a:cubicBezTo>
                  <a:close/>
                  <a:moveTo>
                    <a:pt x="2" y="73938"/>
                  </a:moveTo>
                  <a:cubicBezTo>
                    <a:pt x="11275" y="73938"/>
                    <a:pt x="20414" y="83077"/>
                    <a:pt x="20414" y="94351"/>
                  </a:cubicBezTo>
                  <a:cubicBezTo>
                    <a:pt x="20414" y="105625"/>
                    <a:pt x="11275" y="114764"/>
                    <a:pt x="2" y="114764"/>
                  </a:cubicBezTo>
                  <a:lnTo>
                    <a:pt x="0" y="114763"/>
                  </a:lnTo>
                  <a:lnTo>
                    <a:pt x="0" y="73939"/>
                  </a:lnTo>
                  <a:close/>
                  <a:moveTo>
                    <a:pt x="1010013" y="25745"/>
                  </a:moveTo>
                  <a:lnTo>
                    <a:pt x="1008696" y="51828"/>
                  </a:lnTo>
                  <a:lnTo>
                    <a:pt x="1003906" y="40265"/>
                  </a:lnTo>
                  <a:cubicBezTo>
                    <a:pt x="1003906" y="34628"/>
                    <a:pt x="1006192" y="29525"/>
                    <a:pt x="1009885" y="25831"/>
                  </a:cubicBezTo>
                  <a:close/>
                  <a:moveTo>
                    <a:pt x="975542" y="19852"/>
                  </a:moveTo>
                  <a:cubicBezTo>
                    <a:pt x="986816" y="19852"/>
                    <a:pt x="995955" y="28991"/>
                    <a:pt x="995955" y="40265"/>
                  </a:cubicBezTo>
                  <a:cubicBezTo>
                    <a:pt x="995955" y="51539"/>
                    <a:pt x="986816" y="60678"/>
                    <a:pt x="975542" y="60678"/>
                  </a:cubicBezTo>
                  <a:cubicBezTo>
                    <a:pt x="964268" y="60678"/>
                    <a:pt x="955129" y="51539"/>
                    <a:pt x="955129" y="40265"/>
                  </a:cubicBezTo>
                  <a:cubicBezTo>
                    <a:pt x="955129" y="28991"/>
                    <a:pt x="964268" y="19852"/>
                    <a:pt x="975542" y="19852"/>
                  </a:cubicBezTo>
                  <a:close/>
                  <a:moveTo>
                    <a:pt x="926765" y="19852"/>
                  </a:moveTo>
                  <a:cubicBezTo>
                    <a:pt x="938039" y="19852"/>
                    <a:pt x="947178" y="28991"/>
                    <a:pt x="947178" y="40265"/>
                  </a:cubicBezTo>
                  <a:cubicBezTo>
                    <a:pt x="947178" y="51539"/>
                    <a:pt x="938039" y="60678"/>
                    <a:pt x="926765" y="60678"/>
                  </a:cubicBezTo>
                  <a:cubicBezTo>
                    <a:pt x="915491" y="60678"/>
                    <a:pt x="906352" y="51539"/>
                    <a:pt x="906352" y="40265"/>
                  </a:cubicBezTo>
                  <a:cubicBezTo>
                    <a:pt x="906352" y="28991"/>
                    <a:pt x="915491" y="19852"/>
                    <a:pt x="926765" y="19852"/>
                  </a:cubicBezTo>
                  <a:close/>
                  <a:moveTo>
                    <a:pt x="877988" y="19852"/>
                  </a:moveTo>
                  <a:cubicBezTo>
                    <a:pt x="889262" y="19852"/>
                    <a:pt x="898401" y="28991"/>
                    <a:pt x="898401" y="40265"/>
                  </a:cubicBezTo>
                  <a:cubicBezTo>
                    <a:pt x="898401" y="51539"/>
                    <a:pt x="889262" y="60678"/>
                    <a:pt x="877988" y="60678"/>
                  </a:cubicBezTo>
                  <a:cubicBezTo>
                    <a:pt x="866714" y="60678"/>
                    <a:pt x="857575" y="51539"/>
                    <a:pt x="857575" y="40265"/>
                  </a:cubicBezTo>
                  <a:cubicBezTo>
                    <a:pt x="857575" y="28991"/>
                    <a:pt x="866714" y="19852"/>
                    <a:pt x="877988" y="19852"/>
                  </a:cubicBezTo>
                  <a:close/>
                  <a:moveTo>
                    <a:pt x="829211" y="19852"/>
                  </a:moveTo>
                  <a:cubicBezTo>
                    <a:pt x="840485" y="19852"/>
                    <a:pt x="849624" y="28991"/>
                    <a:pt x="849624" y="40265"/>
                  </a:cubicBezTo>
                  <a:cubicBezTo>
                    <a:pt x="849624" y="51539"/>
                    <a:pt x="840485" y="60678"/>
                    <a:pt x="829211" y="60678"/>
                  </a:cubicBezTo>
                  <a:cubicBezTo>
                    <a:pt x="817937" y="60678"/>
                    <a:pt x="808798" y="51539"/>
                    <a:pt x="808798" y="40265"/>
                  </a:cubicBezTo>
                  <a:cubicBezTo>
                    <a:pt x="808798" y="28991"/>
                    <a:pt x="817937" y="19852"/>
                    <a:pt x="829211" y="19852"/>
                  </a:cubicBezTo>
                  <a:close/>
                  <a:moveTo>
                    <a:pt x="780434" y="19852"/>
                  </a:moveTo>
                  <a:cubicBezTo>
                    <a:pt x="791708" y="19852"/>
                    <a:pt x="800847" y="28991"/>
                    <a:pt x="800847" y="40265"/>
                  </a:cubicBezTo>
                  <a:cubicBezTo>
                    <a:pt x="800847" y="51539"/>
                    <a:pt x="791708" y="60678"/>
                    <a:pt x="780434" y="60678"/>
                  </a:cubicBezTo>
                  <a:cubicBezTo>
                    <a:pt x="769160" y="60678"/>
                    <a:pt x="760021" y="51539"/>
                    <a:pt x="760021" y="40265"/>
                  </a:cubicBezTo>
                  <a:cubicBezTo>
                    <a:pt x="760021" y="28991"/>
                    <a:pt x="769160" y="19852"/>
                    <a:pt x="780434" y="19852"/>
                  </a:cubicBezTo>
                  <a:close/>
                  <a:moveTo>
                    <a:pt x="731657" y="19852"/>
                  </a:moveTo>
                  <a:cubicBezTo>
                    <a:pt x="742931" y="19852"/>
                    <a:pt x="752070" y="28991"/>
                    <a:pt x="752070" y="40265"/>
                  </a:cubicBezTo>
                  <a:cubicBezTo>
                    <a:pt x="752070" y="51539"/>
                    <a:pt x="742931" y="60678"/>
                    <a:pt x="731657" y="60678"/>
                  </a:cubicBezTo>
                  <a:cubicBezTo>
                    <a:pt x="720383" y="60678"/>
                    <a:pt x="711244" y="51539"/>
                    <a:pt x="711244" y="40265"/>
                  </a:cubicBezTo>
                  <a:cubicBezTo>
                    <a:pt x="711244" y="28991"/>
                    <a:pt x="720383" y="19852"/>
                    <a:pt x="731657" y="19852"/>
                  </a:cubicBezTo>
                  <a:close/>
                  <a:moveTo>
                    <a:pt x="682880" y="19852"/>
                  </a:moveTo>
                  <a:cubicBezTo>
                    <a:pt x="694153" y="19852"/>
                    <a:pt x="703293" y="28991"/>
                    <a:pt x="703293" y="40265"/>
                  </a:cubicBezTo>
                  <a:cubicBezTo>
                    <a:pt x="703293" y="51539"/>
                    <a:pt x="694153" y="60678"/>
                    <a:pt x="682880" y="60678"/>
                  </a:cubicBezTo>
                  <a:cubicBezTo>
                    <a:pt x="671606" y="60678"/>
                    <a:pt x="662467" y="51539"/>
                    <a:pt x="662467" y="40265"/>
                  </a:cubicBezTo>
                  <a:cubicBezTo>
                    <a:pt x="662467" y="28991"/>
                    <a:pt x="671606" y="19852"/>
                    <a:pt x="682880" y="19852"/>
                  </a:cubicBezTo>
                  <a:close/>
                  <a:moveTo>
                    <a:pt x="634103" y="19852"/>
                  </a:moveTo>
                  <a:cubicBezTo>
                    <a:pt x="645377" y="19852"/>
                    <a:pt x="654516" y="28991"/>
                    <a:pt x="654516" y="40265"/>
                  </a:cubicBezTo>
                  <a:cubicBezTo>
                    <a:pt x="654516" y="51539"/>
                    <a:pt x="645377" y="60678"/>
                    <a:pt x="634103" y="60678"/>
                  </a:cubicBezTo>
                  <a:cubicBezTo>
                    <a:pt x="622829" y="60678"/>
                    <a:pt x="613690" y="51539"/>
                    <a:pt x="613690" y="40265"/>
                  </a:cubicBezTo>
                  <a:cubicBezTo>
                    <a:pt x="613690" y="28991"/>
                    <a:pt x="622829" y="19852"/>
                    <a:pt x="634103" y="19852"/>
                  </a:cubicBezTo>
                  <a:close/>
                  <a:moveTo>
                    <a:pt x="585326" y="19852"/>
                  </a:moveTo>
                  <a:cubicBezTo>
                    <a:pt x="596599" y="19852"/>
                    <a:pt x="605738" y="28991"/>
                    <a:pt x="605738" y="40265"/>
                  </a:cubicBezTo>
                  <a:cubicBezTo>
                    <a:pt x="605738" y="51539"/>
                    <a:pt x="596599" y="60678"/>
                    <a:pt x="585326" y="60678"/>
                  </a:cubicBezTo>
                  <a:cubicBezTo>
                    <a:pt x="574052" y="60678"/>
                    <a:pt x="564913" y="51539"/>
                    <a:pt x="564913" y="40265"/>
                  </a:cubicBezTo>
                  <a:cubicBezTo>
                    <a:pt x="564913" y="28991"/>
                    <a:pt x="574052" y="19852"/>
                    <a:pt x="585326" y="19852"/>
                  </a:cubicBezTo>
                  <a:close/>
                  <a:moveTo>
                    <a:pt x="536549" y="19852"/>
                  </a:moveTo>
                  <a:cubicBezTo>
                    <a:pt x="547822" y="19852"/>
                    <a:pt x="556961" y="28991"/>
                    <a:pt x="556961" y="40265"/>
                  </a:cubicBezTo>
                  <a:cubicBezTo>
                    <a:pt x="556961" y="51539"/>
                    <a:pt x="547822" y="60678"/>
                    <a:pt x="536549" y="60678"/>
                  </a:cubicBezTo>
                  <a:cubicBezTo>
                    <a:pt x="525275" y="60678"/>
                    <a:pt x="516136" y="51539"/>
                    <a:pt x="516136" y="40265"/>
                  </a:cubicBezTo>
                  <a:cubicBezTo>
                    <a:pt x="516136" y="28991"/>
                    <a:pt x="525275" y="19852"/>
                    <a:pt x="536549" y="19852"/>
                  </a:cubicBezTo>
                  <a:close/>
                  <a:moveTo>
                    <a:pt x="487772" y="19852"/>
                  </a:moveTo>
                  <a:cubicBezTo>
                    <a:pt x="499045" y="19852"/>
                    <a:pt x="508184" y="28991"/>
                    <a:pt x="508184" y="40265"/>
                  </a:cubicBezTo>
                  <a:cubicBezTo>
                    <a:pt x="508184" y="51539"/>
                    <a:pt x="499045" y="60678"/>
                    <a:pt x="487772" y="60678"/>
                  </a:cubicBezTo>
                  <a:cubicBezTo>
                    <a:pt x="476498" y="60678"/>
                    <a:pt x="467359" y="51539"/>
                    <a:pt x="467359" y="40265"/>
                  </a:cubicBezTo>
                  <a:cubicBezTo>
                    <a:pt x="467359" y="28991"/>
                    <a:pt x="476498" y="19852"/>
                    <a:pt x="487772" y="19852"/>
                  </a:cubicBezTo>
                  <a:close/>
                  <a:moveTo>
                    <a:pt x="438994" y="19852"/>
                  </a:moveTo>
                  <a:cubicBezTo>
                    <a:pt x="450268" y="19852"/>
                    <a:pt x="459407" y="28991"/>
                    <a:pt x="459407" y="40265"/>
                  </a:cubicBezTo>
                  <a:cubicBezTo>
                    <a:pt x="459407" y="51539"/>
                    <a:pt x="450268" y="60678"/>
                    <a:pt x="438994" y="60678"/>
                  </a:cubicBezTo>
                  <a:cubicBezTo>
                    <a:pt x="427721" y="60678"/>
                    <a:pt x="418582" y="51539"/>
                    <a:pt x="418582" y="40265"/>
                  </a:cubicBezTo>
                  <a:cubicBezTo>
                    <a:pt x="418582" y="28991"/>
                    <a:pt x="427721" y="19852"/>
                    <a:pt x="438994" y="19852"/>
                  </a:cubicBezTo>
                  <a:close/>
                  <a:moveTo>
                    <a:pt x="390217" y="19852"/>
                  </a:moveTo>
                  <a:cubicBezTo>
                    <a:pt x="401491" y="19852"/>
                    <a:pt x="410630" y="28991"/>
                    <a:pt x="410630" y="40265"/>
                  </a:cubicBezTo>
                  <a:cubicBezTo>
                    <a:pt x="410630" y="51539"/>
                    <a:pt x="401491" y="60678"/>
                    <a:pt x="390217" y="60678"/>
                  </a:cubicBezTo>
                  <a:cubicBezTo>
                    <a:pt x="378944" y="60678"/>
                    <a:pt x="369805" y="51539"/>
                    <a:pt x="369805" y="40265"/>
                  </a:cubicBezTo>
                  <a:cubicBezTo>
                    <a:pt x="369805" y="28991"/>
                    <a:pt x="378944" y="19852"/>
                    <a:pt x="390217" y="19852"/>
                  </a:cubicBezTo>
                  <a:close/>
                  <a:moveTo>
                    <a:pt x="341440" y="19852"/>
                  </a:moveTo>
                  <a:cubicBezTo>
                    <a:pt x="352714" y="19852"/>
                    <a:pt x="361853" y="28991"/>
                    <a:pt x="361853" y="40265"/>
                  </a:cubicBezTo>
                  <a:cubicBezTo>
                    <a:pt x="361853" y="51539"/>
                    <a:pt x="352714" y="60678"/>
                    <a:pt x="341440" y="60678"/>
                  </a:cubicBezTo>
                  <a:cubicBezTo>
                    <a:pt x="330166" y="60678"/>
                    <a:pt x="321028" y="51539"/>
                    <a:pt x="321028" y="40265"/>
                  </a:cubicBezTo>
                  <a:cubicBezTo>
                    <a:pt x="321028" y="28991"/>
                    <a:pt x="330166" y="19852"/>
                    <a:pt x="341440" y="19852"/>
                  </a:cubicBezTo>
                  <a:close/>
                  <a:moveTo>
                    <a:pt x="292663" y="19852"/>
                  </a:moveTo>
                  <a:cubicBezTo>
                    <a:pt x="303937" y="19852"/>
                    <a:pt x="313076" y="28991"/>
                    <a:pt x="313076" y="40265"/>
                  </a:cubicBezTo>
                  <a:cubicBezTo>
                    <a:pt x="313076" y="51539"/>
                    <a:pt x="303937" y="60678"/>
                    <a:pt x="292663" y="60678"/>
                  </a:cubicBezTo>
                  <a:cubicBezTo>
                    <a:pt x="281389" y="60678"/>
                    <a:pt x="272251" y="51539"/>
                    <a:pt x="272251" y="40265"/>
                  </a:cubicBezTo>
                  <a:cubicBezTo>
                    <a:pt x="272251" y="28991"/>
                    <a:pt x="281389" y="19852"/>
                    <a:pt x="292663" y="19852"/>
                  </a:cubicBezTo>
                  <a:close/>
                  <a:moveTo>
                    <a:pt x="243886" y="19852"/>
                  </a:moveTo>
                  <a:cubicBezTo>
                    <a:pt x="255160" y="19852"/>
                    <a:pt x="264299" y="28991"/>
                    <a:pt x="264299" y="40265"/>
                  </a:cubicBezTo>
                  <a:cubicBezTo>
                    <a:pt x="264299" y="51539"/>
                    <a:pt x="255160" y="60678"/>
                    <a:pt x="243886" y="60678"/>
                  </a:cubicBezTo>
                  <a:cubicBezTo>
                    <a:pt x="232612" y="60678"/>
                    <a:pt x="223473" y="51539"/>
                    <a:pt x="223473" y="40265"/>
                  </a:cubicBezTo>
                  <a:cubicBezTo>
                    <a:pt x="223473" y="28991"/>
                    <a:pt x="232612" y="19852"/>
                    <a:pt x="243886" y="19852"/>
                  </a:cubicBezTo>
                  <a:close/>
                  <a:moveTo>
                    <a:pt x="195109" y="19852"/>
                  </a:moveTo>
                  <a:cubicBezTo>
                    <a:pt x="206383" y="19852"/>
                    <a:pt x="215522" y="28991"/>
                    <a:pt x="215522" y="40265"/>
                  </a:cubicBezTo>
                  <a:cubicBezTo>
                    <a:pt x="215522" y="51539"/>
                    <a:pt x="206383" y="60678"/>
                    <a:pt x="195109" y="60678"/>
                  </a:cubicBezTo>
                  <a:cubicBezTo>
                    <a:pt x="183835" y="60678"/>
                    <a:pt x="174696" y="51539"/>
                    <a:pt x="174696" y="40265"/>
                  </a:cubicBezTo>
                  <a:cubicBezTo>
                    <a:pt x="174696" y="28991"/>
                    <a:pt x="183835" y="19852"/>
                    <a:pt x="195109" y="19852"/>
                  </a:cubicBezTo>
                  <a:close/>
                  <a:moveTo>
                    <a:pt x="146332" y="19852"/>
                  </a:moveTo>
                  <a:cubicBezTo>
                    <a:pt x="157606" y="19852"/>
                    <a:pt x="166745" y="28991"/>
                    <a:pt x="166745" y="40265"/>
                  </a:cubicBezTo>
                  <a:cubicBezTo>
                    <a:pt x="166745" y="51539"/>
                    <a:pt x="157606" y="60678"/>
                    <a:pt x="146332" y="60678"/>
                  </a:cubicBezTo>
                  <a:cubicBezTo>
                    <a:pt x="135058" y="60678"/>
                    <a:pt x="125919" y="51539"/>
                    <a:pt x="125919" y="40265"/>
                  </a:cubicBezTo>
                  <a:cubicBezTo>
                    <a:pt x="125919" y="28991"/>
                    <a:pt x="135058" y="19852"/>
                    <a:pt x="146332" y="19852"/>
                  </a:cubicBezTo>
                  <a:close/>
                  <a:moveTo>
                    <a:pt x="97555" y="19852"/>
                  </a:moveTo>
                  <a:cubicBezTo>
                    <a:pt x="108829" y="19852"/>
                    <a:pt x="117968" y="28991"/>
                    <a:pt x="117968" y="40265"/>
                  </a:cubicBezTo>
                  <a:cubicBezTo>
                    <a:pt x="117968" y="51539"/>
                    <a:pt x="108829" y="60678"/>
                    <a:pt x="97555" y="60678"/>
                  </a:cubicBezTo>
                  <a:cubicBezTo>
                    <a:pt x="86281" y="60678"/>
                    <a:pt x="77142" y="51539"/>
                    <a:pt x="77142" y="40265"/>
                  </a:cubicBezTo>
                  <a:cubicBezTo>
                    <a:pt x="77142" y="28991"/>
                    <a:pt x="86281" y="19852"/>
                    <a:pt x="97555" y="19852"/>
                  </a:cubicBezTo>
                  <a:close/>
                  <a:moveTo>
                    <a:pt x="48778" y="19852"/>
                  </a:moveTo>
                  <a:cubicBezTo>
                    <a:pt x="60052" y="19852"/>
                    <a:pt x="69191" y="28991"/>
                    <a:pt x="69191" y="40265"/>
                  </a:cubicBezTo>
                  <a:cubicBezTo>
                    <a:pt x="69191" y="51539"/>
                    <a:pt x="60052" y="60678"/>
                    <a:pt x="48778" y="60678"/>
                  </a:cubicBezTo>
                  <a:cubicBezTo>
                    <a:pt x="37504" y="60678"/>
                    <a:pt x="28365" y="51539"/>
                    <a:pt x="28365" y="40265"/>
                  </a:cubicBezTo>
                  <a:cubicBezTo>
                    <a:pt x="28365" y="28991"/>
                    <a:pt x="37504" y="19852"/>
                    <a:pt x="48778" y="19852"/>
                  </a:cubicBezTo>
                  <a:close/>
                  <a:moveTo>
                    <a:pt x="2" y="19852"/>
                  </a:moveTo>
                  <a:cubicBezTo>
                    <a:pt x="11275" y="19852"/>
                    <a:pt x="20414" y="28991"/>
                    <a:pt x="20414" y="40265"/>
                  </a:cubicBezTo>
                  <a:cubicBezTo>
                    <a:pt x="20414" y="51539"/>
                    <a:pt x="11275" y="60678"/>
                    <a:pt x="2" y="60678"/>
                  </a:cubicBezTo>
                  <a:lnTo>
                    <a:pt x="0" y="60677"/>
                  </a:lnTo>
                  <a:lnTo>
                    <a:pt x="0" y="19853"/>
                  </a:lnTo>
                  <a:close/>
                  <a:moveTo>
                    <a:pt x="1009631" y="0"/>
                  </a:moveTo>
                  <a:lnTo>
                    <a:pt x="1010974" y="0"/>
                  </a:lnTo>
                  <a:lnTo>
                    <a:pt x="1011044" y="1394"/>
                  </a:lnTo>
                  <a:lnTo>
                    <a:pt x="1009885" y="613"/>
                  </a:lnTo>
                  <a:close/>
                  <a:moveTo>
                    <a:pt x="960854" y="0"/>
                  </a:moveTo>
                  <a:lnTo>
                    <a:pt x="990230" y="0"/>
                  </a:lnTo>
                  <a:lnTo>
                    <a:pt x="989976" y="613"/>
                  </a:lnTo>
                  <a:cubicBezTo>
                    <a:pt x="986282" y="4307"/>
                    <a:pt x="981179" y="6592"/>
                    <a:pt x="975542" y="6592"/>
                  </a:cubicBezTo>
                  <a:cubicBezTo>
                    <a:pt x="969905" y="6592"/>
                    <a:pt x="964802" y="4307"/>
                    <a:pt x="961108" y="613"/>
                  </a:cubicBezTo>
                  <a:close/>
                  <a:moveTo>
                    <a:pt x="912077" y="0"/>
                  </a:moveTo>
                  <a:lnTo>
                    <a:pt x="941453" y="0"/>
                  </a:lnTo>
                  <a:lnTo>
                    <a:pt x="941199" y="613"/>
                  </a:lnTo>
                  <a:cubicBezTo>
                    <a:pt x="937505" y="4307"/>
                    <a:pt x="932402" y="6592"/>
                    <a:pt x="926765" y="6592"/>
                  </a:cubicBezTo>
                  <a:cubicBezTo>
                    <a:pt x="921128" y="6592"/>
                    <a:pt x="916025" y="4307"/>
                    <a:pt x="912331" y="613"/>
                  </a:cubicBezTo>
                  <a:close/>
                  <a:moveTo>
                    <a:pt x="863300" y="0"/>
                  </a:moveTo>
                  <a:lnTo>
                    <a:pt x="892676" y="0"/>
                  </a:lnTo>
                  <a:lnTo>
                    <a:pt x="892422" y="613"/>
                  </a:lnTo>
                  <a:cubicBezTo>
                    <a:pt x="888728" y="4307"/>
                    <a:pt x="883625" y="6592"/>
                    <a:pt x="877988" y="6592"/>
                  </a:cubicBezTo>
                  <a:cubicBezTo>
                    <a:pt x="872351" y="6592"/>
                    <a:pt x="867248" y="4307"/>
                    <a:pt x="863554" y="613"/>
                  </a:cubicBezTo>
                  <a:close/>
                  <a:moveTo>
                    <a:pt x="814523" y="0"/>
                  </a:moveTo>
                  <a:lnTo>
                    <a:pt x="843899" y="0"/>
                  </a:lnTo>
                  <a:lnTo>
                    <a:pt x="843645" y="613"/>
                  </a:lnTo>
                  <a:cubicBezTo>
                    <a:pt x="839951" y="4307"/>
                    <a:pt x="834848" y="6592"/>
                    <a:pt x="829211" y="6592"/>
                  </a:cubicBezTo>
                  <a:cubicBezTo>
                    <a:pt x="823574" y="6592"/>
                    <a:pt x="818471" y="4307"/>
                    <a:pt x="814777" y="613"/>
                  </a:cubicBezTo>
                  <a:close/>
                  <a:moveTo>
                    <a:pt x="765746" y="0"/>
                  </a:moveTo>
                  <a:lnTo>
                    <a:pt x="795122" y="0"/>
                  </a:lnTo>
                  <a:lnTo>
                    <a:pt x="794868" y="613"/>
                  </a:lnTo>
                  <a:cubicBezTo>
                    <a:pt x="791174" y="4307"/>
                    <a:pt x="786071" y="6592"/>
                    <a:pt x="780434" y="6592"/>
                  </a:cubicBezTo>
                  <a:cubicBezTo>
                    <a:pt x="774797" y="6592"/>
                    <a:pt x="769694" y="4307"/>
                    <a:pt x="766000" y="613"/>
                  </a:cubicBezTo>
                  <a:close/>
                  <a:moveTo>
                    <a:pt x="716969" y="0"/>
                  </a:moveTo>
                  <a:lnTo>
                    <a:pt x="746345" y="0"/>
                  </a:lnTo>
                  <a:lnTo>
                    <a:pt x="746091" y="613"/>
                  </a:lnTo>
                  <a:cubicBezTo>
                    <a:pt x="742397" y="4307"/>
                    <a:pt x="737294" y="6592"/>
                    <a:pt x="731657" y="6592"/>
                  </a:cubicBezTo>
                  <a:cubicBezTo>
                    <a:pt x="726020" y="6592"/>
                    <a:pt x="720917" y="4307"/>
                    <a:pt x="717223" y="613"/>
                  </a:cubicBezTo>
                  <a:close/>
                  <a:moveTo>
                    <a:pt x="668192" y="0"/>
                  </a:moveTo>
                  <a:lnTo>
                    <a:pt x="697568" y="0"/>
                  </a:lnTo>
                  <a:lnTo>
                    <a:pt x="697314" y="613"/>
                  </a:lnTo>
                  <a:cubicBezTo>
                    <a:pt x="693620" y="4307"/>
                    <a:pt x="688517" y="6592"/>
                    <a:pt x="682880" y="6592"/>
                  </a:cubicBezTo>
                  <a:cubicBezTo>
                    <a:pt x="677243" y="6592"/>
                    <a:pt x="672140" y="4307"/>
                    <a:pt x="668446" y="613"/>
                  </a:cubicBezTo>
                  <a:close/>
                  <a:moveTo>
                    <a:pt x="619415" y="0"/>
                  </a:moveTo>
                  <a:lnTo>
                    <a:pt x="648791" y="0"/>
                  </a:lnTo>
                  <a:lnTo>
                    <a:pt x="648537" y="613"/>
                  </a:lnTo>
                  <a:cubicBezTo>
                    <a:pt x="644843" y="4307"/>
                    <a:pt x="639740" y="6592"/>
                    <a:pt x="634103" y="6592"/>
                  </a:cubicBezTo>
                  <a:cubicBezTo>
                    <a:pt x="628466" y="6592"/>
                    <a:pt x="623363" y="4307"/>
                    <a:pt x="619669" y="613"/>
                  </a:cubicBezTo>
                  <a:close/>
                  <a:moveTo>
                    <a:pt x="570638" y="0"/>
                  </a:moveTo>
                  <a:lnTo>
                    <a:pt x="600013" y="0"/>
                  </a:lnTo>
                  <a:lnTo>
                    <a:pt x="599760" y="613"/>
                  </a:lnTo>
                  <a:cubicBezTo>
                    <a:pt x="596066" y="4307"/>
                    <a:pt x="590963" y="6592"/>
                    <a:pt x="585326" y="6592"/>
                  </a:cubicBezTo>
                  <a:cubicBezTo>
                    <a:pt x="579689" y="6592"/>
                    <a:pt x="574586" y="4307"/>
                    <a:pt x="570892" y="613"/>
                  </a:cubicBezTo>
                  <a:close/>
                  <a:moveTo>
                    <a:pt x="521861" y="0"/>
                  </a:moveTo>
                  <a:lnTo>
                    <a:pt x="551237" y="0"/>
                  </a:lnTo>
                  <a:lnTo>
                    <a:pt x="550983" y="613"/>
                  </a:lnTo>
                  <a:cubicBezTo>
                    <a:pt x="547289" y="4307"/>
                    <a:pt x="542185" y="6592"/>
                    <a:pt x="536549" y="6592"/>
                  </a:cubicBezTo>
                  <a:cubicBezTo>
                    <a:pt x="530912" y="6592"/>
                    <a:pt x="525808" y="4307"/>
                    <a:pt x="522114" y="613"/>
                  </a:cubicBezTo>
                  <a:close/>
                  <a:moveTo>
                    <a:pt x="473084" y="0"/>
                  </a:moveTo>
                  <a:lnTo>
                    <a:pt x="502459" y="0"/>
                  </a:lnTo>
                  <a:lnTo>
                    <a:pt x="502206" y="613"/>
                  </a:lnTo>
                  <a:cubicBezTo>
                    <a:pt x="498512" y="4307"/>
                    <a:pt x="493408" y="6592"/>
                    <a:pt x="487772" y="6592"/>
                  </a:cubicBezTo>
                  <a:cubicBezTo>
                    <a:pt x="482135" y="6592"/>
                    <a:pt x="477031" y="4307"/>
                    <a:pt x="473337" y="613"/>
                  </a:cubicBezTo>
                  <a:close/>
                  <a:moveTo>
                    <a:pt x="424307" y="0"/>
                  </a:moveTo>
                  <a:lnTo>
                    <a:pt x="453682" y="0"/>
                  </a:lnTo>
                  <a:lnTo>
                    <a:pt x="453429" y="613"/>
                  </a:lnTo>
                  <a:cubicBezTo>
                    <a:pt x="449735" y="4307"/>
                    <a:pt x="444631" y="6592"/>
                    <a:pt x="438994" y="6592"/>
                  </a:cubicBezTo>
                  <a:cubicBezTo>
                    <a:pt x="433358" y="6592"/>
                    <a:pt x="428254" y="4307"/>
                    <a:pt x="424560" y="613"/>
                  </a:cubicBezTo>
                  <a:close/>
                  <a:moveTo>
                    <a:pt x="375529" y="0"/>
                  </a:moveTo>
                  <a:lnTo>
                    <a:pt x="404905" y="0"/>
                  </a:lnTo>
                  <a:lnTo>
                    <a:pt x="404651" y="613"/>
                  </a:lnTo>
                  <a:cubicBezTo>
                    <a:pt x="400957" y="4307"/>
                    <a:pt x="395854" y="6592"/>
                    <a:pt x="390217" y="6592"/>
                  </a:cubicBezTo>
                  <a:cubicBezTo>
                    <a:pt x="384580" y="6592"/>
                    <a:pt x="379477" y="4307"/>
                    <a:pt x="375783" y="613"/>
                  </a:cubicBezTo>
                  <a:close/>
                  <a:moveTo>
                    <a:pt x="326752" y="0"/>
                  </a:moveTo>
                  <a:lnTo>
                    <a:pt x="356128" y="0"/>
                  </a:lnTo>
                  <a:lnTo>
                    <a:pt x="355874" y="613"/>
                  </a:lnTo>
                  <a:cubicBezTo>
                    <a:pt x="352180" y="4307"/>
                    <a:pt x="347077" y="6592"/>
                    <a:pt x="341440" y="6592"/>
                  </a:cubicBezTo>
                  <a:cubicBezTo>
                    <a:pt x="335803" y="6592"/>
                    <a:pt x="330700" y="4307"/>
                    <a:pt x="327006" y="613"/>
                  </a:cubicBezTo>
                  <a:close/>
                  <a:moveTo>
                    <a:pt x="277975" y="0"/>
                  </a:moveTo>
                  <a:lnTo>
                    <a:pt x="307351" y="0"/>
                  </a:lnTo>
                  <a:lnTo>
                    <a:pt x="307097" y="613"/>
                  </a:lnTo>
                  <a:cubicBezTo>
                    <a:pt x="303403" y="4307"/>
                    <a:pt x="298300" y="6592"/>
                    <a:pt x="292663" y="6592"/>
                  </a:cubicBezTo>
                  <a:cubicBezTo>
                    <a:pt x="287026" y="6592"/>
                    <a:pt x="281923" y="4307"/>
                    <a:pt x="278229" y="613"/>
                  </a:cubicBezTo>
                  <a:close/>
                  <a:moveTo>
                    <a:pt x="229198" y="0"/>
                  </a:moveTo>
                  <a:lnTo>
                    <a:pt x="258574" y="0"/>
                  </a:lnTo>
                  <a:lnTo>
                    <a:pt x="258320" y="613"/>
                  </a:lnTo>
                  <a:cubicBezTo>
                    <a:pt x="254626" y="4307"/>
                    <a:pt x="249523" y="6592"/>
                    <a:pt x="243886" y="6592"/>
                  </a:cubicBezTo>
                  <a:cubicBezTo>
                    <a:pt x="238249" y="6592"/>
                    <a:pt x="233146" y="4307"/>
                    <a:pt x="229452" y="613"/>
                  </a:cubicBezTo>
                  <a:close/>
                  <a:moveTo>
                    <a:pt x="180421" y="0"/>
                  </a:moveTo>
                  <a:lnTo>
                    <a:pt x="209797" y="0"/>
                  </a:lnTo>
                  <a:lnTo>
                    <a:pt x="209543" y="613"/>
                  </a:lnTo>
                  <a:cubicBezTo>
                    <a:pt x="205849" y="4307"/>
                    <a:pt x="200746" y="6592"/>
                    <a:pt x="195109" y="6592"/>
                  </a:cubicBezTo>
                  <a:cubicBezTo>
                    <a:pt x="189472" y="6592"/>
                    <a:pt x="184369" y="4307"/>
                    <a:pt x="180675" y="613"/>
                  </a:cubicBezTo>
                  <a:close/>
                  <a:moveTo>
                    <a:pt x="131644" y="0"/>
                  </a:moveTo>
                  <a:lnTo>
                    <a:pt x="161020" y="0"/>
                  </a:lnTo>
                  <a:lnTo>
                    <a:pt x="160766" y="613"/>
                  </a:lnTo>
                  <a:cubicBezTo>
                    <a:pt x="157072" y="4307"/>
                    <a:pt x="151969" y="6592"/>
                    <a:pt x="146332" y="6592"/>
                  </a:cubicBezTo>
                  <a:cubicBezTo>
                    <a:pt x="140695" y="6592"/>
                    <a:pt x="135592" y="4307"/>
                    <a:pt x="131898" y="613"/>
                  </a:cubicBezTo>
                  <a:close/>
                  <a:moveTo>
                    <a:pt x="82867" y="0"/>
                  </a:moveTo>
                  <a:lnTo>
                    <a:pt x="112243" y="0"/>
                  </a:lnTo>
                  <a:lnTo>
                    <a:pt x="111989" y="613"/>
                  </a:lnTo>
                  <a:cubicBezTo>
                    <a:pt x="108295" y="4307"/>
                    <a:pt x="103192" y="6592"/>
                    <a:pt x="97555" y="6592"/>
                  </a:cubicBezTo>
                  <a:cubicBezTo>
                    <a:pt x="91918" y="6592"/>
                    <a:pt x="86815" y="4307"/>
                    <a:pt x="83121" y="613"/>
                  </a:cubicBezTo>
                  <a:close/>
                  <a:moveTo>
                    <a:pt x="34090" y="0"/>
                  </a:moveTo>
                  <a:lnTo>
                    <a:pt x="63466" y="0"/>
                  </a:lnTo>
                  <a:lnTo>
                    <a:pt x="63212" y="613"/>
                  </a:lnTo>
                  <a:cubicBezTo>
                    <a:pt x="59518" y="4307"/>
                    <a:pt x="54415" y="6592"/>
                    <a:pt x="48778" y="6592"/>
                  </a:cubicBezTo>
                  <a:cubicBezTo>
                    <a:pt x="43141" y="6592"/>
                    <a:pt x="38038" y="4307"/>
                    <a:pt x="34344" y="613"/>
                  </a:cubicBezTo>
                  <a:close/>
                  <a:moveTo>
                    <a:pt x="0" y="0"/>
                  </a:moveTo>
                  <a:lnTo>
                    <a:pt x="14689" y="0"/>
                  </a:lnTo>
                  <a:lnTo>
                    <a:pt x="14435" y="613"/>
                  </a:lnTo>
                  <a:cubicBezTo>
                    <a:pt x="10741" y="4307"/>
                    <a:pt x="5638" y="6592"/>
                    <a:pt x="2" y="6592"/>
                  </a:cubicBezTo>
                  <a:lnTo>
                    <a:pt x="0" y="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" y="1"/>
              <a:ext cx="302530" cy="372598"/>
            </a:xfrm>
            <a:custGeom>
              <a:avLst/>
              <a:gdLst/>
              <a:ahLst/>
              <a:cxnLst/>
              <a:rect l="l" t="t" r="r" b="b"/>
              <a:pathLst>
                <a:path w="403373" h="496797" extrusionOk="0">
                  <a:moveTo>
                    <a:pt x="229368" y="0"/>
                  </a:moveTo>
                  <a:lnTo>
                    <a:pt x="384512" y="0"/>
                  </a:lnTo>
                  <a:lnTo>
                    <a:pt x="403373" y="93424"/>
                  </a:lnTo>
                  <a:cubicBezTo>
                    <a:pt x="403373" y="316201"/>
                    <a:pt x="222777" y="496797"/>
                    <a:pt x="0" y="496797"/>
                  </a:cubicBezTo>
                  <a:lnTo>
                    <a:pt x="0" y="341654"/>
                  </a:lnTo>
                  <a:cubicBezTo>
                    <a:pt x="137093" y="341654"/>
                    <a:pt x="248230" y="230517"/>
                    <a:pt x="248230" y="93424"/>
                  </a:cubicBezTo>
                  <a:close/>
                </a:path>
              </a:pathLst>
            </a:custGeom>
            <a:gradFill>
              <a:gsLst>
                <a:gs pos="0">
                  <a:srgbClr val="FF4E02"/>
                </a:gs>
                <a:gs pos="48000">
                  <a:srgbClr val="F69323"/>
                </a:gs>
                <a:gs pos="100000">
                  <a:srgbClr val="FABC7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5">
            <a:hlinkClick r:id="rId2"/>
          </p:cNvPr>
          <p:cNvSpPr/>
          <p:nvPr/>
        </p:nvSpPr>
        <p:spPr>
          <a:xfrm>
            <a:off x="3396050" y="3687400"/>
            <a:ext cx="1738200" cy="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rebuchet MS"/>
              <a:buNone/>
            </a:pPr>
            <a:r>
              <a:rPr lang="en" sz="12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www.tigeranalytics.com</a:t>
            </a:r>
            <a:endParaRPr sz="11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>
            <a:hlinkClick r:id="rId3"/>
          </p:cNvPr>
          <p:cNvSpPr/>
          <p:nvPr/>
        </p:nvSpPr>
        <p:spPr>
          <a:xfrm>
            <a:off x="4030690" y="3923772"/>
            <a:ext cx="243000" cy="24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>
            <a:hlinkClick r:id="rId3"/>
          </p:cNvPr>
          <p:cNvSpPr/>
          <p:nvPr/>
        </p:nvSpPr>
        <p:spPr>
          <a:xfrm>
            <a:off x="4088728" y="3981818"/>
            <a:ext cx="126016" cy="126000"/>
          </a:xfrm>
          <a:custGeom>
            <a:avLst/>
            <a:gdLst/>
            <a:ahLst/>
            <a:cxnLst/>
            <a:rect l="l" t="t" r="r" b="b"/>
            <a:pathLst>
              <a:path w="3600450" h="3600000" extrusionOk="0">
                <a:moveTo>
                  <a:pt x="2443351" y="598336"/>
                </a:moveTo>
                <a:cubicBezTo>
                  <a:pt x="2344604" y="591283"/>
                  <a:pt x="2247735" y="605917"/>
                  <a:pt x="2175442" y="640945"/>
                </a:cubicBezTo>
                <a:cubicBezTo>
                  <a:pt x="1896180" y="785483"/>
                  <a:pt x="1772372" y="991259"/>
                  <a:pt x="1822862" y="1347778"/>
                </a:cubicBezTo>
                <a:cubicBezTo>
                  <a:pt x="1368677" y="1358195"/>
                  <a:pt x="773170" y="1076549"/>
                  <a:pt x="573365" y="710108"/>
                </a:cubicBezTo>
                <a:cubicBezTo>
                  <a:pt x="385362" y="875792"/>
                  <a:pt x="470466" y="1411198"/>
                  <a:pt x="774927" y="1531630"/>
                </a:cubicBezTo>
                <a:cubicBezTo>
                  <a:pt x="636580" y="1529584"/>
                  <a:pt x="591043" y="1502544"/>
                  <a:pt x="454598" y="1456258"/>
                </a:cubicBezTo>
                <a:cubicBezTo>
                  <a:pt x="501872" y="1904597"/>
                  <a:pt x="763983" y="1980208"/>
                  <a:pt x="973777" y="2064155"/>
                </a:cubicBezTo>
                <a:cubicBezTo>
                  <a:pt x="852534" y="2142597"/>
                  <a:pt x="745426" y="2079715"/>
                  <a:pt x="666580" y="2073364"/>
                </a:cubicBezTo>
                <a:cubicBezTo>
                  <a:pt x="760010" y="2372399"/>
                  <a:pt x="1073128" y="2490107"/>
                  <a:pt x="1270553" y="2449863"/>
                </a:cubicBezTo>
                <a:cubicBezTo>
                  <a:pt x="1134133" y="2645905"/>
                  <a:pt x="923075" y="2722647"/>
                  <a:pt x="376665" y="2759915"/>
                </a:cubicBezTo>
                <a:cubicBezTo>
                  <a:pt x="684120" y="2913251"/>
                  <a:pt x="911493" y="3028902"/>
                  <a:pt x="1355560" y="2998518"/>
                </a:cubicBezTo>
                <a:cubicBezTo>
                  <a:pt x="1849783" y="2992786"/>
                  <a:pt x="2282768" y="2746806"/>
                  <a:pt x="2447240" y="2585619"/>
                </a:cubicBezTo>
                <a:cubicBezTo>
                  <a:pt x="2693768" y="2358293"/>
                  <a:pt x="3006247" y="1801218"/>
                  <a:pt x="3003106" y="1197035"/>
                </a:cubicBezTo>
                <a:lnTo>
                  <a:pt x="3317867" y="907530"/>
                </a:lnTo>
                <a:lnTo>
                  <a:pt x="2965917" y="984828"/>
                </a:lnTo>
                <a:lnTo>
                  <a:pt x="3242424" y="653580"/>
                </a:lnTo>
                <a:cubicBezTo>
                  <a:pt x="3178746" y="675623"/>
                  <a:pt x="3001926" y="754111"/>
                  <a:pt x="2847650" y="820309"/>
                </a:cubicBezTo>
                <a:cubicBezTo>
                  <a:pt x="2777725" y="682087"/>
                  <a:pt x="2607930" y="610091"/>
                  <a:pt x="2443351" y="598336"/>
                </a:cubicBezTo>
                <a:close/>
                <a:moveTo>
                  <a:pt x="353268" y="0"/>
                </a:moveTo>
                <a:lnTo>
                  <a:pt x="3247182" y="0"/>
                </a:lnTo>
                <a:cubicBezTo>
                  <a:pt x="3442287" y="0"/>
                  <a:pt x="3600450" y="158163"/>
                  <a:pt x="3600450" y="353268"/>
                </a:cubicBezTo>
                <a:lnTo>
                  <a:pt x="3600450" y="3246732"/>
                </a:lnTo>
                <a:cubicBezTo>
                  <a:pt x="3600450" y="3441837"/>
                  <a:pt x="3442287" y="3600000"/>
                  <a:pt x="3247182" y="3600000"/>
                </a:cubicBezTo>
                <a:lnTo>
                  <a:pt x="353268" y="3600000"/>
                </a:lnTo>
                <a:cubicBezTo>
                  <a:pt x="158163" y="3600000"/>
                  <a:pt x="0" y="3441837"/>
                  <a:pt x="0" y="3246732"/>
                </a:cubicBezTo>
                <a:lnTo>
                  <a:pt x="0" y="353268"/>
                </a:lnTo>
                <a:cubicBezTo>
                  <a:pt x="0" y="158163"/>
                  <a:pt x="158163" y="0"/>
                  <a:pt x="3532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>
            <a:hlinkClick r:id="rId4"/>
          </p:cNvPr>
          <p:cNvSpPr/>
          <p:nvPr/>
        </p:nvSpPr>
        <p:spPr>
          <a:xfrm>
            <a:off x="3713370" y="3923772"/>
            <a:ext cx="243000" cy="24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>
            <a:hlinkClick r:id="rId4"/>
          </p:cNvPr>
          <p:cNvSpPr/>
          <p:nvPr/>
        </p:nvSpPr>
        <p:spPr>
          <a:xfrm>
            <a:off x="3772848" y="3983251"/>
            <a:ext cx="119175" cy="119175"/>
          </a:xfrm>
          <a:custGeom>
            <a:avLst/>
            <a:gdLst/>
            <a:ahLst/>
            <a:cxnLst/>
            <a:rect l="l" t="t" r="r" b="b"/>
            <a:pathLst>
              <a:path w="4333647" h="4333647" extrusionOk="0">
                <a:moveTo>
                  <a:pt x="937082" y="1651039"/>
                </a:moveTo>
                <a:lnTo>
                  <a:pt x="937082" y="3354087"/>
                </a:lnTo>
                <a:lnTo>
                  <a:pt x="1469284" y="3354087"/>
                </a:lnTo>
                <a:lnTo>
                  <a:pt x="1469284" y="1651039"/>
                </a:lnTo>
                <a:lnTo>
                  <a:pt x="937082" y="1651039"/>
                </a:lnTo>
                <a:close/>
                <a:moveTo>
                  <a:pt x="2832769" y="1616621"/>
                </a:moveTo>
                <a:cubicBezTo>
                  <a:pt x="2664206" y="1616621"/>
                  <a:pt x="2516100" y="1654237"/>
                  <a:pt x="2405635" y="1758689"/>
                </a:cubicBezTo>
                <a:lnTo>
                  <a:pt x="2304094" y="1865710"/>
                </a:lnTo>
                <a:cubicBezTo>
                  <a:pt x="2300124" y="1749259"/>
                  <a:pt x="2300919" y="1715091"/>
                  <a:pt x="2299331" y="1651027"/>
                </a:cubicBezTo>
                <a:lnTo>
                  <a:pt x="1795366" y="1651027"/>
                </a:lnTo>
                <a:lnTo>
                  <a:pt x="1795366" y="3353420"/>
                </a:lnTo>
                <a:lnTo>
                  <a:pt x="2318381" y="3353150"/>
                </a:lnTo>
                <a:cubicBezTo>
                  <a:pt x="2319884" y="3034704"/>
                  <a:pt x="2319075" y="2716239"/>
                  <a:pt x="2322890" y="2397812"/>
                </a:cubicBezTo>
                <a:cubicBezTo>
                  <a:pt x="2327866" y="1982497"/>
                  <a:pt x="2877210" y="1989236"/>
                  <a:pt x="2899974" y="2349718"/>
                </a:cubicBezTo>
                <a:lnTo>
                  <a:pt x="2911179" y="3350999"/>
                </a:lnTo>
                <a:lnTo>
                  <a:pt x="3434195" y="3348350"/>
                </a:lnTo>
                <a:cubicBezTo>
                  <a:pt x="3431814" y="2937575"/>
                  <a:pt x="3427581" y="2508785"/>
                  <a:pt x="3418056" y="2102772"/>
                </a:cubicBezTo>
                <a:cubicBezTo>
                  <a:pt x="3334312" y="1659711"/>
                  <a:pt x="3010503" y="1642480"/>
                  <a:pt x="2832769" y="1616621"/>
                </a:cubicBezTo>
                <a:close/>
                <a:moveTo>
                  <a:pt x="1203183" y="812039"/>
                </a:moveTo>
                <a:cubicBezTo>
                  <a:pt x="1035222" y="812039"/>
                  <a:pt x="899067" y="948195"/>
                  <a:pt x="899067" y="1116155"/>
                </a:cubicBezTo>
                <a:cubicBezTo>
                  <a:pt x="899067" y="1284116"/>
                  <a:pt x="1035222" y="1420271"/>
                  <a:pt x="1203183" y="1420271"/>
                </a:cubicBezTo>
                <a:cubicBezTo>
                  <a:pt x="1371143" y="1420271"/>
                  <a:pt x="1507298" y="1284116"/>
                  <a:pt x="1507298" y="1116155"/>
                </a:cubicBezTo>
                <a:cubicBezTo>
                  <a:pt x="1507298" y="948195"/>
                  <a:pt x="1371143" y="812039"/>
                  <a:pt x="1203183" y="812039"/>
                </a:cubicBezTo>
                <a:close/>
                <a:moveTo>
                  <a:pt x="446104" y="0"/>
                </a:moveTo>
                <a:lnTo>
                  <a:pt x="3887543" y="0"/>
                </a:lnTo>
                <a:cubicBezTo>
                  <a:pt x="4133919" y="0"/>
                  <a:pt x="4333647" y="199728"/>
                  <a:pt x="4333647" y="446104"/>
                </a:cubicBezTo>
                <a:lnTo>
                  <a:pt x="4333647" y="3887543"/>
                </a:lnTo>
                <a:cubicBezTo>
                  <a:pt x="4333647" y="4133919"/>
                  <a:pt x="4133919" y="4333647"/>
                  <a:pt x="3887543" y="4333647"/>
                </a:cubicBezTo>
                <a:lnTo>
                  <a:pt x="446104" y="4333647"/>
                </a:lnTo>
                <a:cubicBezTo>
                  <a:pt x="199728" y="4333647"/>
                  <a:pt x="0" y="4133919"/>
                  <a:pt x="0" y="3887543"/>
                </a:cubicBezTo>
                <a:lnTo>
                  <a:pt x="0" y="446104"/>
                </a:lnTo>
                <a:cubicBezTo>
                  <a:pt x="0" y="199728"/>
                  <a:pt x="199728" y="0"/>
                  <a:pt x="4461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>
            <a:hlinkClick r:id="rId5"/>
          </p:cNvPr>
          <p:cNvSpPr/>
          <p:nvPr/>
        </p:nvSpPr>
        <p:spPr>
          <a:xfrm>
            <a:off x="3396050" y="3923772"/>
            <a:ext cx="243000" cy="24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>
            <a:hlinkClick r:id="rId5"/>
          </p:cNvPr>
          <p:cNvSpPr/>
          <p:nvPr/>
        </p:nvSpPr>
        <p:spPr>
          <a:xfrm>
            <a:off x="3481787" y="3969222"/>
            <a:ext cx="70755" cy="150465"/>
          </a:xfrm>
          <a:custGeom>
            <a:avLst/>
            <a:gdLst/>
            <a:ahLst/>
            <a:cxnLst/>
            <a:rect l="l" t="t" r="r" b="b"/>
            <a:pathLst>
              <a:path w="1415106" h="3009296" extrusionOk="0">
                <a:moveTo>
                  <a:pt x="1125580" y="0"/>
                </a:moveTo>
                <a:cubicBezTo>
                  <a:pt x="1374672" y="0"/>
                  <a:pt x="1406457" y="1262"/>
                  <a:pt x="1410322" y="11311"/>
                </a:cubicBezTo>
                <a:cubicBezTo>
                  <a:pt x="1412700" y="17533"/>
                  <a:pt x="1414646" y="134349"/>
                  <a:pt x="1414646" y="270901"/>
                </a:cubicBezTo>
                <a:cubicBezTo>
                  <a:pt x="1414646" y="454470"/>
                  <a:pt x="1412430" y="521414"/>
                  <a:pt x="1406078" y="527757"/>
                </a:cubicBezTo>
                <a:cubicBezTo>
                  <a:pt x="1399862" y="533982"/>
                  <a:pt x="1347779" y="536341"/>
                  <a:pt x="1216719" y="536341"/>
                </a:cubicBezTo>
                <a:cubicBezTo>
                  <a:pt x="1010440" y="536341"/>
                  <a:pt x="990574" y="540169"/>
                  <a:pt x="962492" y="585333"/>
                </a:cubicBezTo>
                <a:cubicBezTo>
                  <a:pt x="947275" y="609761"/>
                  <a:pt x="946113" y="620445"/>
                  <a:pt x="943924" y="752664"/>
                </a:cubicBezTo>
                <a:lnTo>
                  <a:pt x="941599" y="893900"/>
                </a:lnTo>
                <a:lnTo>
                  <a:pt x="1173690" y="893900"/>
                </a:lnTo>
                <a:cubicBezTo>
                  <a:pt x="1350860" y="893900"/>
                  <a:pt x="1407403" y="896016"/>
                  <a:pt x="1412727" y="902838"/>
                </a:cubicBezTo>
                <a:cubicBezTo>
                  <a:pt x="1417295" y="908709"/>
                  <a:pt x="1415268" y="958419"/>
                  <a:pt x="1406808" y="1047652"/>
                </a:cubicBezTo>
                <a:cubicBezTo>
                  <a:pt x="1399727" y="1122383"/>
                  <a:pt x="1387537" y="1252761"/>
                  <a:pt x="1379699" y="1337386"/>
                </a:cubicBezTo>
                <a:cubicBezTo>
                  <a:pt x="1371861" y="1422011"/>
                  <a:pt x="1363293" y="1496831"/>
                  <a:pt x="1360671" y="1503653"/>
                </a:cubicBezTo>
                <a:cubicBezTo>
                  <a:pt x="1356293" y="1515045"/>
                  <a:pt x="1338238" y="1516056"/>
                  <a:pt x="1138608" y="1516056"/>
                </a:cubicBezTo>
                <a:lnTo>
                  <a:pt x="921301" y="1516056"/>
                </a:lnTo>
                <a:lnTo>
                  <a:pt x="919463" y="2261569"/>
                </a:lnTo>
                <a:lnTo>
                  <a:pt x="917652" y="3007087"/>
                </a:lnTo>
                <a:lnTo>
                  <a:pt x="613202" y="3008952"/>
                </a:lnTo>
                <a:cubicBezTo>
                  <a:pt x="445757" y="3009979"/>
                  <a:pt x="306575" y="3008627"/>
                  <a:pt x="303910" y="3005979"/>
                </a:cubicBezTo>
                <a:cubicBezTo>
                  <a:pt x="301248" y="3003303"/>
                  <a:pt x="299069" y="2667045"/>
                  <a:pt x="299069" y="2258731"/>
                </a:cubicBezTo>
                <a:lnTo>
                  <a:pt x="299069" y="1516345"/>
                </a:lnTo>
                <a:lnTo>
                  <a:pt x="150682" y="1514413"/>
                </a:lnTo>
                <a:lnTo>
                  <a:pt x="2292" y="1512480"/>
                </a:lnTo>
                <a:lnTo>
                  <a:pt x="427" y="1212957"/>
                </a:lnTo>
                <a:cubicBezTo>
                  <a:pt x="-916" y="997785"/>
                  <a:pt x="843" y="910684"/>
                  <a:pt x="6665" y="903668"/>
                </a:cubicBezTo>
                <a:cubicBezTo>
                  <a:pt x="13019" y="896011"/>
                  <a:pt x="45497" y="893900"/>
                  <a:pt x="156920" y="893900"/>
                </a:cubicBezTo>
                <a:lnTo>
                  <a:pt x="299069" y="893900"/>
                </a:lnTo>
                <a:lnTo>
                  <a:pt x="299069" y="725433"/>
                </a:lnTo>
                <a:cubicBezTo>
                  <a:pt x="299069" y="542193"/>
                  <a:pt x="309354" y="464187"/>
                  <a:pt x="346631" y="364710"/>
                </a:cubicBezTo>
                <a:cubicBezTo>
                  <a:pt x="392425" y="242510"/>
                  <a:pt x="487918" y="132443"/>
                  <a:pt x="595844" y="77468"/>
                </a:cubicBezTo>
                <a:cubicBezTo>
                  <a:pt x="734266" y="6960"/>
                  <a:pt x="781863" y="0"/>
                  <a:pt x="11255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3396050" y="2125925"/>
            <a:ext cx="4648200" cy="2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2"/>
          </p:nvPr>
        </p:nvSpPr>
        <p:spPr>
          <a:xfrm>
            <a:off x="3396050" y="2452499"/>
            <a:ext cx="4648200" cy="1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3"/>
          </p:nvPr>
        </p:nvSpPr>
        <p:spPr>
          <a:xfrm>
            <a:off x="3396050" y="2671599"/>
            <a:ext cx="4648200" cy="1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 rot="10800000">
            <a:off x="294" y="0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6337" y="414902"/>
            <a:ext cx="1012014" cy="3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576">
          <p15:clr>
            <a:srgbClr val="FA7B17"/>
          </p15:clr>
        </p15:guide>
        <p15:guide id="4" orient="horz" pos="293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1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oppins"/>
              <a:buNone/>
              <a:defRPr sz="7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title" idx="2"/>
          </p:nvPr>
        </p:nvSpPr>
        <p:spPr>
          <a:xfrm>
            <a:off x="409329" y="2787467"/>
            <a:ext cx="29733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7"/>
          <p:cNvSpPr/>
          <p:nvPr/>
        </p:nvSpPr>
        <p:spPr>
          <a:xfrm rot="10800000" flipH="1">
            <a:off x="6255000" y="0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288">
          <p15:clr>
            <a:srgbClr val="FA7B17"/>
          </p15:clr>
        </p15:guide>
        <p15:guide id="4" orient="horz" pos="295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 Only 1_3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14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 txBox="1">
            <a:spLocks noGrp="1"/>
          </p:cNvSpPr>
          <p:nvPr>
            <p:ph type="body" idx="1"/>
          </p:nvPr>
        </p:nvSpPr>
        <p:spPr>
          <a:xfrm>
            <a:off x="415625" y="1009650"/>
            <a:ext cx="8312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444" name="Google Shape;44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with Headings">
  <p:cSld name="Title Only 1_3_2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15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5"/>
          <p:cNvSpPr txBox="1">
            <a:spLocks noGrp="1"/>
          </p:cNvSpPr>
          <p:nvPr>
            <p:ph type="body" idx="1"/>
          </p:nvPr>
        </p:nvSpPr>
        <p:spPr>
          <a:xfrm>
            <a:off x="415625" y="1409550"/>
            <a:ext cx="8312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415550" y="975400"/>
            <a:ext cx="8312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52" name="Google Shape;45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with Headings">
  <p:cSld name="Title Only 1_3_2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17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7"/>
          <p:cNvSpPr txBox="1">
            <a:spLocks noGrp="1"/>
          </p:cNvSpPr>
          <p:nvPr>
            <p:ph type="body" idx="1"/>
          </p:nvPr>
        </p:nvSpPr>
        <p:spPr>
          <a:xfrm>
            <a:off x="415625" y="1409550"/>
            <a:ext cx="38772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67" name="Google Shape;467;p17"/>
          <p:cNvSpPr txBox="1">
            <a:spLocks noGrp="1"/>
          </p:cNvSpPr>
          <p:nvPr>
            <p:ph type="subTitle" idx="2"/>
          </p:nvPr>
        </p:nvSpPr>
        <p:spPr>
          <a:xfrm>
            <a:off x="415625" y="975400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17"/>
          <p:cNvSpPr txBox="1">
            <a:spLocks noGrp="1"/>
          </p:cNvSpPr>
          <p:nvPr>
            <p:ph type="body" idx="3"/>
          </p:nvPr>
        </p:nvSpPr>
        <p:spPr>
          <a:xfrm>
            <a:off x="4851125" y="1409550"/>
            <a:ext cx="38772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subTitle" idx="4"/>
          </p:nvPr>
        </p:nvSpPr>
        <p:spPr>
          <a:xfrm>
            <a:off x="4851125" y="975400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Only 1_3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18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8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8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8"/>
          <p:cNvSpPr txBox="1">
            <a:spLocks noGrp="1"/>
          </p:cNvSpPr>
          <p:nvPr>
            <p:ph type="body" idx="1"/>
          </p:nvPr>
        </p:nvSpPr>
        <p:spPr>
          <a:xfrm>
            <a:off x="415625" y="1009650"/>
            <a:ext cx="2648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body" idx="2"/>
          </p:nvPr>
        </p:nvSpPr>
        <p:spPr>
          <a:xfrm>
            <a:off x="6076250" y="1009650"/>
            <a:ext cx="2648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body" idx="3"/>
          </p:nvPr>
        </p:nvSpPr>
        <p:spPr>
          <a:xfrm>
            <a:off x="3247819" y="1009650"/>
            <a:ext cx="2648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479" name="Google Shape;4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with Headings">
  <p:cSld name="Title Only 1_3_2_1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9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body" idx="1"/>
          </p:nvPr>
        </p:nvSpPr>
        <p:spPr>
          <a:xfrm>
            <a:off x="415625" y="1409550"/>
            <a:ext cx="2651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6" name="Google Shape;486;p19"/>
          <p:cNvSpPr txBox="1">
            <a:spLocks noGrp="1"/>
          </p:cNvSpPr>
          <p:nvPr>
            <p:ph type="subTitle" idx="2"/>
          </p:nvPr>
        </p:nvSpPr>
        <p:spPr>
          <a:xfrm>
            <a:off x="415625" y="975400"/>
            <a:ext cx="2651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19"/>
          <p:cNvSpPr txBox="1">
            <a:spLocks noGrp="1"/>
          </p:cNvSpPr>
          <p:nvPr>
            <p:ph type="body" idx="3"/>
          </p:nvPr>
        </p:nvSpPr>
        <p:spPr>
          <a:xfrm>
            <a:off x="3246125" y="1409550"/>
            <a:ext cx="2651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subTitle" idx="4"/>
          </p:nvPr>
        </p:nvSpPr>
        <p:spPr>
          <a:xfrm>
            <a:off x="3246125" y="975400"/>
            <a:ext cx="2651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body" idx="5"/>
          </p:nvPr>
        </p:nvSpPr>
        <p:spPr>
          <a:xfrm>
            <a:off x="6076625" y="1409550"/>
            <a:ext cx="2651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subTitle" idx="6"/>
          </p:nvPr>
        </p:nvSpPr>
        <p:spPr>
          <a:xfrm>
            <a:off x="6076625" y="975400"/>
            <a:ext cx="2651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91" name="Google Shape;4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75" y="170050"/>
            <a:ext cx="83127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  <a:defRPr sz="210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50" y="1282925"/>
            <a:ext cx="8312700" cy="3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1" r:id="rId13"/>
    <p:sldLayoutId id="2147483673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1"/>
          <p:cNvSpPr txBox="1">
            <a:spLocks noGrp="1"/>
          </p:cNvSpPr>
          <p:nvPr>
            <p:ph type="title"/>
          </p:nvPr>
        </p:nvSpPr>
        <p:spPr>
          <a:xfrm>
            <a:off x="415649" y="1557350"/>
            <a:ext cx="6606039" cy="71171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Study: Cat-Checker Elimination</a:t>
            </a:r>
            <a:endParaRPr dirty="0"/>
          </a:p>
        </p:txBody>
      </p:sp>
      <p:sp>
        <p:nvSpPr>
          <p:cNvPr id="702" name="Google Shape;702;p31"/>
          <p:cNvSpPr txBox="1">
            <a:spLocks noGrp="1"/>
          </p:cNvSpPr>
          <p:nvPr>
            <p:ph type="subTitle" idx="4"/>
          </p:nvPr>
        </p:nvSpPr>
        <p:spPr>
          <a:xfrm>
            <a:off x="3927616" y="4874750"/>
            <a:ext cx="6420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DD-MMM-YYYY</a:t>
            </a:r>
            <a:endParaRPr/>
          </a:p>
        </p:txBody>
      </p:sp>
      <p:sp>
        <p:nvSpPr>
          <p:cNvPr id="703" name="Google Shape;703;p31"/>
          <p:cNvSpPr txBox="1">
            <a:spLocks noGrp="1"/>
          </p:cNvSpPr>
          <p:nvPr>
            <p:ph type="subTitle" idx="5"/>
          </p:nvPr>
        </p:nvSpPr>
        <p:spPr>
          <a:xfrm>
            <a:off x="5237692" y="4874750"/>
            <a:ext cx="5589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704" name="Google Shape;704;p31"/>
          <p:cNvSpPr txBox="1">
            <a:spLocks noGrp="1"/>
          </p:cNvSpPr>
          <p:nvPr>
            <p:ph type="subTitle" idx="3"/>
          </p:nvPr>
        </p:nvSpPr>
        <p:spPr>
          <a:xfrm>
            <a:off x="2308944" y="4874750"/>
            <a:ext cx="10326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C49C6-108F-A4AF-5088-B8025EE60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16" y="4117725"/>
            <a:ext cx="4158600" cy="289500"/>
          </a:xfrm>
        </p:spPr>
        <p:txBody>
          <a:bodyPr/>
          <a:lstStyle/>
          <a:p>
            <a:r>
              <a:rPr lang="en-IN" dirty="0"/>
              <a:t>Rishabh Saxena(3838)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8" y="2787467"/>
            <a:ext cx="4625515" cy="3323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&amp; Hypothesis Validation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479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368705" y="131977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vs Event duration during Cat activity</a:t>
            </a:r>
            <a:endParaRPr dirty="0"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1"/>
          </p:nvPr>
        </p:nvSpPr>
        <p:spPr>
          <a:xfrm>
            <a:off x="229515" y="840159"/>
            <a:ext cx="3394793" cy="4171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Observation: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During elimination activities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mean of load sensor values are higher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than non-elimination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During elimination activities mean of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activity time is higher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than non-elimination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Urination activities are more compared to defecation and non-elimination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AAC32-48AB-2892-D862-71A71138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08" y="462592"/>
            <a:ext cx="5467888" cy="3282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07F79-F6F0-FE51-C30A-49DBADE46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9" y="3744694"/>
            <a:ext cx="5245596" cy="1266828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CB016BE-3CE2-925D-43A4-CA10B444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5" y="3009099"/>
            <a:ext cx="2927651" cy="20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vs Event duration during Cat activity</a:t>
            </a:r>
            <a:endParaRPr dirty="0"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1"/>
          </p:nvPr>
        </p:nvSpPr>
        <p:spPr>
          <a:xfrm>
            <a:off x="415625" y="950083"/>
            <a:ext cx="4428774" cy="28822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Observation: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elimination activities at the bottom which means least time is consumed during this activity and at the top defecation activity.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Mean of load sensor values is less in case of non-elimination activity and highest for defecation activity.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6D55-4BEC-5B09-0838-3EC313F0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26" y="449506"/>
            <a:ext cx="3693531" cy="47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ADDC1-4AA5-8949-3D27-1498CB072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2" y="2817332"/>
            <a:ext cx="4724901" cy="19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7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 txBox="1">
            <a:spLocks noGrp="1"/>
          </p:cNvSpPr>
          <p:nvPr>
            <p:ph type="subTitle" idx="2"/>
          </p:nvPr>
        </p:nvSpPr>
        <p:spPr>
          <a:xfrm>
            <a:off x="1407076" y="840072"/>
            <a:ext cx="2124375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Activity time  vs Target</a:t>
            </a:r>
          </a:p>
        </p:txBody>
      </p:sp>
      <p:sp>
        <p:nvSpPr>
          <p:cNvPr id="2" name="Google Shape;811;p38">
            <a:extLst>
              <a:ext uri="{FF2B5EF4-FFF2-40B4-BE49-F238E27FC236}">
                <a16:creationId xmlns:a16="http://schemas.microsoft.com/office/drawing/2014/main" id="{FE98C25C-AF17-BB67-8951-88E2DDDE13E6}"/>
              </a:ext>
            </a:extLst>
          </p:cNvPr>
          <p:cNvSpPr txBox="1">
            <a:spLocks/>
          </p:cNvSpPr>
          <p:nvPr/>
        </p:nvSpPr>
        <p:spPr>
          <a:xfrm>
            <a:off x="6279022" y="840072"/>
            <a:ext cx="2124375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" dirty="0"/>
              <a:t>Day_part vs Target</a:t>
            </a:r>
            <a:endParaRPr lang="en-IN" dirty="0"/>
          </a:p>
        </p:txBody>
      </p:sp>
      <p:sp>
        <p:nvSpPr>
          <p:cNvPr id="5" name="Google Shape;809;p38">
            <a:extLst>
              <a:ext uri="{FF2B5EF4-FFF2-40B4-BE49-F238E27FC236}">
                <a16:creationId xmlns:a16="http://schemas.microsoft.com/office/drawing/2014/main" id="{3D4C72E1-2C26-842A-BB74-84CAB44A5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77" y="264780"/>
            <a:ext cx="7785729" cy="4405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400" dirty="0"/>
              <a:t>Relationship between Activity time with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65EF-20DB-C592-62D5-50478CA0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114"/>
            <a:ext cx="4752621" cy="2432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01C1E-70E4-E6FF-4806-803A40AB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53" y="3633413"/>
            <a:ext cx="3134713" cy="1340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3ECC40-4932-2892-06C0-0A4EE880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" b="367"/>
          <a:stretch/>
        </p:blipFill>
        <p:spPr bwMode="auto">
          <a:xfrm>
            <a:off x="4693779" y="1269114"/>
            <a:ext cx="4450221" cy="25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22F641-CFCC-C4D9-B792-1D6D1556009B}"/>
              </a:ext>
            </a:extLst>
          </p:cNvPr>
          <p:cNvSpPr txBox="1"/>
          <p:nvPr/>
        </p:nvSpPr>
        <p:spPr>
          <a:xfrm>
            <a:off x="4572000" y="3908448"/>
            <a:ext cx="4572000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In day part during early morning and morning time cats are having maximum activity.</a:t>
            </a:r>
          </a:p>
        </p:txBody>
      </p:sp>
    </p:spTree>
    <p:extLst>
      <p:ext uri="{BB962C8B-B14F-4D97-AF65-F5344CB8AC3E}">
        <p14:creationId xmlns:p14="http://schemas.microsoft.com/office/powerpoint/2010/main" val="42096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18F642-30D9-83D2-6F94-78A48E1C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74" y="473343"/>
            <a:ext cx="5152648" cy="4547681"/>
          </a:xfrm>
          <a:prstGeom prst="rect">
            <a:avLst/>
          </a:prstGeom>
        </p:spPr>
      </p:pic>
      <p:sp>
        <p:nvSpPr>
          <p:cNvPr id="7" name="Google Shape;809;p38">
            <a:extLst>
              <a:ext uri="{FF2B5EF4-FFF2-40B4-BE49-F238E27FC236}">
                <a16:creationId xmlns:a16="http://schemas.microsoft.com/office/drawing/2014/main" id="{22ADFBEE-D76D-67C9-F05C-E7F52A765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705" y="131977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Visualization of raw signals for different activities</a:t>
            </a:r>
            <a:endParaRPr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FB5F4-4E59-A965-AF1B-E8C222FB069C}"/>
              </a:ext>
            </a:extLst>
          </p:cNvPr>
          <p:cNvSpPr txBox="1"/>
          <p:nvPr/>
        </p:nvSpPr>
        <p:spPr>
          <a:xfrm>
            <a:off x="233237" y="590677"/>
            <a:ext cx="3227537" cy="4398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observed that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time for defecation is longer than urination and non elimination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line after dip is much shorter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case of defecation.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evident that in case of defecation, fluctuations in load sensor values are higher as compared to urination and non-elimination. standard deviation will be a good feature to capture spread in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plots corresponding to urination, we can see a common pattern having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fluctuation, flat line, fluctuation, sudden drop.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patterns continue for a reasonable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39898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"/>
          <p:cNvSpPr txBox="1"/>
          <p:nvPr/>
        </p:nvSpPr>
        <p:spPr>
          <a:xfrm>
            <a:off x="215330" y="317500"/>
            <a:ext cx="84648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 </a:t>
            </a:r>
            <a:r>
              <a:rPr lang="en-IN" sz="18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Statement: Do the statistical measures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of load sensor data differ for each activity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0"/>
          <p:cNvSpPr txBox="1"/>
          <p:nvPr/>
        </p:nvSpPr>
        <p:spPr>
          <a:xfrm>
            <a:off x="455083" y="4069509"/>
            <a:ext cx="79099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Hence, </a:t>
            </a:r>
            <a:r>
              <a:rPr lang="en-IN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ean of load sensor values is not similar to each activity.</a:t>
            </a: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E5CF-4626-8A90-C3E3-6376CB33320E}"/>
              </a:ext>
            </a:extLst>
          </p:cNvPr>
          <p:cNvSpPr txBox="1"/>
          <p:nvPr/>
        </p:nvSpPr>
        <p:spPr>
          <a:xfrm>
            <a:off x="477661" y="873891"/>
            <a:ext cx="217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Creation: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857CD-6942-0D23-F729-2E8F6062C4A7}"/>
              </a:ext>
            </a:extLst>
          </p:cNvPr>
          <p:cNvSpPr txBox="1"/>
          <p:nvPr/>
        </p:nvSpPr>
        <p:spPr>
          <a:xfrm>
            <a:off x="484742" y="191536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Hypothesis Test: ANOVA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49B50-4DC8-F686-806C-0529BC4F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04" y="2529578"/>
            <a:ext cx="3348396" cy="1405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43ED9C-E464-79A7-0A06-0E5A7B3BF703}"/>
              </a:ext>
            </a:extLst>
          </p:cNvPr>
          <p:cNvSpPr txBox="1"/>
          <p:nvPr/>
        </p:nvSpPr>
        <p:spPr>
          <a:xfrm>
            <a:off x="455083" y="1316250"/>
            <a:ext cx="8163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H0: During elimination activities mean of load sensor values is similar to non-elimination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H1: During elimination activities mean of load sensor values is not similar to non-elimination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"/>
          <p:cNvSpPr txBox="1"/>
          <p:nvPr/>
        </p:nvSpPr>
        <p:spPr>
          <a:xfrm>
            <a:off x="158465" y="321250"/>
            <a:ext cx="882707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 </a:t>
            </a:r>
            <a:r>
              <a:rPr lang="en-IN" sz="18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Statement: 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Does digging up and covering activity differ between urination and defecation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0"/>
          <p:cNvSpPr txBox="1"/>
          <p:nvPr/>
        </p:nvSpPr>
        <p:spPr>
          <a:xfrm>
            <a:off x="477661" y="4182876"/>
            <a:ext cx="790998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Hence, during digging up and covering activity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values and activity time will change between urination and defecation.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E5CF-4626-8A90-C3E3-6376CB33320E}"/>
              </a:ext>
            </a:extLst>
          </p:cNvPr>
          <p:cNvSpPr txBox="1"/>
          <p:nvPr/>
        </p:nvSpPr>
        <p:spPr>
          <a:xfrm>
            <a:off x="455083" y="927029"/>
            <a:ext cx="217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Creation: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857CD-6942-0D23-F729-2E8F6062C4A7}"/>
              </a:ext>
            </a:extLst>
          </p:cNvPr>
          <p:cNvSpPr txBox="1"/>
          <p:nvPr/>
        </p:nvSpPr>
        <p:spPr>
          <a:xfrm>
            <a:off x="477661" y="25029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Hypothesis Test: T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3ED9C-E464-79A7-0A06-0E5A7B3BF703}"/>
              </a:ext>
            </a:extLst>
          </p:cNvPr>
          <p:cNvSpPr txBox="1"/>
          <p:nvPr/>
        </p:nvSpPr>
        <p:spPr>
          <a:xfrm>
            <a:off x="455083" y="1315406"/>
            <a:ext cx="81636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H0: During </a:t>
            </a:r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digging up and covering activity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values and activity time will not change between urination and defecation.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H1: During </a:t>
            </a:r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digging up and covering activity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values and activity time will change between urination and defecation.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6B621-554A-6907-7C78-871E9E75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84" y="2916823"/>
            <a:ext cx="362953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8"/>
          <p:cNvSpPr txBox="1">
            <a:spLocks noGrp="1"/>
          </p:cNvSpPr>
          <p:nvPr>
            <p:ph type="body" idx="1"/>
          </p:nvPr>
        </p:nvSpPr>
        <p:spPr>
          <a:xfrm>
            <a:off x="250916" y="1370493"/>
            <a:ext cx="3880817" cy="35910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features are positive correlated with activity time 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are higher for elimination activities.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lag value of auto-correlation factor, it is decreasing for defecation activity </a:t>
            </a:r>
          </a:p>
          <a:p>
            <a:pPr marL="171450" indent="-171450">
              <a:spcAft>
                <a:spcPts val="400"/>
              </a:spcAft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400"/>
              </a:spcAft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1" name="Google Shape;811;p38"/>
          <p:cNvSpPr txBox="1">
            <a:spLocks noGrp="1"/>
          </p:cNvSpPr>
          <p:nvPr>
            <p:ph type="subTitle" idx="2"/>
          </p:nvPr>
        </p:nvSpPr>
        <p:spPr>
          <a:xfrm>
            <a:off x="978396" y="889256"/>
            <a:ext cx="2124375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Load vs Target</a:t>
            </a:r>
          </a:p>
        </p:txBody>
      </p:sp>
      <p:sp>
        <p:nvSpPr>
          <p:cNvPr id="5" name="Google Shape;809;p38">
            <a:extLst>
              <a:ext uri="{FF2B5EF4-FFF2-40B4-BE49-F238E27FC236}">
                <a16:creationId xmlns:a16="http://schemas.microsoft.com/office/drawing/2014/main" id="{3D4C72E1-2C26-842A-BB74-84CAB44A5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916" y="338322"/>
            <a:ext cx="7785729" cy="4405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400" dirty="0"/>
              <a:t>Relationship between Power/Energy and auto-correlation with Target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AB17D6-1FB6-4C6E-B421-22213088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5997"/>
            <a:ext cx="6547556" cy="188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14EF7F6-7798-8E22-A8C3-9EE5DCD5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35" y="580890"/>
            <a:ext cx="4944749" cy="25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96FBC-F74A-6A29-BBB9-B1BC0C96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874" y="3165998"/>
            <a:ext cx="2610125" cy="12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 txBox="1">
            <a:spLocks noGrp="1"/>
          </p:cNvSpPr>
          <p:nvPr>
            <p:ph type="body" idx="1"/>
          </p:nvPr>
        </p:nvSpPr>
        <p:spPr>
          <a:xfrm>
            <a:off x="415650" y="1130768"/>
            <a:ext cx="8312700" cy="13620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 unique cat’s data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recorded in which 'Stymie' is appeared maximum times.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Urination is most common activity in cats, followed by non-elimination and defecation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diff is least for non-elimination activity.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9DD50B-6D08-8AD5-7914-ABA83B20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9" y="2607500"/>
            <a:ext cx="8325906" cy="25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752080-1A9A-1BCB-0E7F-0CCC90A7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81" y="243616"/>
            <a:ext cx="8312700" cy="458700"/>
          </a:xfrm>
        </p:spPr>
        <p:txBody>
          <a:bodyPr/>
          <a:lstStyle/>
          <a:p>
            <a:r>
              <a:rPr lang="en-IN" dirty="0"/>
              <a:t>Cats Behaviour Patterns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540088-0CA4-9E82-7B1F-C42660B6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03" y="472966"/>
            <a:ext cx="3400019" cy="2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182123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Correlation between variables</a:t>
            </a:r>
            <a:endParaRPr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61D0F1F-9A2E-0779-D66B-2761B072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78" y="341116"/>
            <a:ext cx="5463822" cy="43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02DF9B-E62A-05DF-6D32-559131755909}"/>
              </a:ext>
            </a:extLst>
          </p:cNvPr>
          <p:cNvSpPr txBox="1"/>
          <p:nvPr/>
        </p:nvSpPr>
        <p:spPr>
          <a:xfrm>
            <a:off x="182123" y="840786"/>
            <a:ext cx="358836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sz="12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Power, event duration, activity duration and energy(E0-E4) are showing strong correlation with Target.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b1_std_load, acf_sum_lag_10 and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negatively correlated with Target.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Mean sum,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mean_activity_sum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median_activity_sum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median_lc0, median_lc1, median_lc2, median_lc3 are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heavily correlated with each other.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Peak sum and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peak_activity_sum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heavily correlated.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heavily correlated.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and energy are showing strong correlation.</a:t>
            </a:r>
          </a:p>
        </p:txBody>
      </p:sp>
    </p:spTree>
    <p:extLst>
      <p:ext uri="{BB962C8B-B14F-4D97-AF65-F5344CB8AC3E}">
        <p14:creationId xmlns:p14="http://schemas.microsoft.com/office/powerpoint/2010/main" val="96126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76809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Topics/Agenda</a:t>
            </a:r>
            <a:endParaRPr sz="24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2"/>
          </p:nvPr>
        </p:nvSpPr>
        <p:spPr>
          <a:xfrm>
            <a:off x="415625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01</a:t>
            </a:r>
            <a:endParaRPr sz="1400" dirty="0"/>
          </a:p>
        </p:txBody>
      </p:sp>
      <p:sp>
        <p:nvSpPr>
          <p:cNvPr id="734" name="Google Shape;734;p35"/>
          <p:cNvSpPr txBox="1">
            <a:spLocks noGrp="1"/>
          </p:cNvSpPr>
          <p:nvPr>
            <p:ph type="subTitle" idx="3"/>
          </p:nvPr>
        </p:nvSpPr>
        <p:spPr>
          <a:xfrm>
            <a:off x="780265" y="126507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ubTitle" idx="5"/>
          </p:nvPr>
        </p:nvSpPr>
        <p:spPr>
          <a:xfrm>
            <a:off x="415625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02</a:t>
            </a:r>
            <a:endParaRPr sz="1100" dirty="0"/>
          </a:p>
        </p:txBody>
      </p:sp>
      <p:sp>
        <p:nvSpPr>
          <p:cNvPr id="736" name="Google Shape;736;p35"/>
          <p:cNvSpPr txBox="1">
            <a:spLocks noGrp="1"/>
          </p:cNvSpPr>
          <p:nvPr>
            <p:ph type="subTitle" idx="6"/>
          </p:nvPr>
        </p:nvSpPr>
        <p:spPr>
          <a:xfrm>
            <a:off x="780265" y="1968800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 dirty="0"/>
          </a:p>
        </p:txBody>
      </p:sp>
      <p:sp>
        <p:nvSpPr>
          <p:cNvPr id="737" name="Google Shape;737;p35"/>
          <p:cNvSpPr txBox="1">
            <a:spLocks noGrp="1"/>
          </p:cNvSpPr>
          <p:nvPr>
            <p:ph type="subTitle" idx="8"/>
          </p:nvPr>
        </p:nvSpPr>
        <p:spPr>
          <a:xfrm>
            <a:off x="415625" y="267252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03</a:t>
            </a:r>
            <a:endParaRPr sz="1100"/>
          </a:p>
        </p:txBody>
      </p:sp>
      <p:sp>
        <p:nvSpPr>
          <p:cNvPr id="738" name="Google Shape;738;p35"/>
          <p:cNvSpPr txBox="1">
            <a:spLocks noGrp="1"/>
          </p:cNvSpPr>
          <p:nvPr>
            <p:ph type="subTitle" idx="9"/>
          </p:nvPr>
        </p:nvSpPr>
        <p:spPr>
          <a:xfrm>
            <a:off x="780265" y="267252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39" name="Google Shape;739;p35"/>
          <p:cNvSpPr txBox="1">
            <a:spLocks noGrp="1"/>
          </p:cNvSpPr>
          <p:nvPr>
            <p:ph type="subTitle" idx="14"/>
          </p:nvPr>
        </p:nvSpPr>
        <p:spPr>
          <a:xfrm>
            <a:off x="415625" y="337625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04</a:t>
            </a:r>
            <a:endParaRPr sz="1100"/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15"/>
          </p:nvPr>
        </p:nvSpPr>
        <p:spPr>
          <a:xfrm>
            <a:off x="780265" y="3376250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7"/>
          </p:nvPr>
        </p:nvSpPr>
        <p:spPr>
          <a:xfrm>
            <a:off x="415625" y="40799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05</a:t>
            </a:r>
            <a:endParaRPr sz="1100"/>
          </a:p>
        </p:txBody>
      </p:sp>
      <p:sp>
        <p:nvSpPr>
          <p:cNvPr id="742" name="Google Shape;742;p35"/>
          <p:cNvSpPr txBox="1">
            <a:spLocks noGrp="1"/>
          </p:cNvSpPr>
          <p:nvPr>
            <p:ph type="subTitle" idx="18"/>
          </p:nvPr>
        </p:nvSpPr>
        <p:spPr>
          <a:xfrm>
            <a:off x="780265" y="407997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20"/>
          </p:nvPr>
        </p:nvSpPr>
        <p:spPr>
          <a:xfrm>
            <a:off x="4838900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06</a:t>
            </a:r>
            <a:endParaRPr sz="1100"/>
          </a:p>
        </p:txBody>
      </p:sp>
      <p:sp>
        <p:nvSpPr>
          <p:cNvPr id="744" name="Google Shape;744;p35"/>
          <p:cNvSpPr txBox="1">
            <a:spLocks noGrp="1"/>
          </p:cNvSpPr>
          <p:nvPr>
            <p:ph type="subTitle" idx="21"/>
          </p:nvPr>
        </p:nvSpPr>
        <p:spPr>
          <a:xfrm>
            <a:off x="5203540" y="126507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45" name="Google Shape;745;p35"/>
          <p:cNvSpPr txBox="1">
            <a:spLocks noGrp="1"/>
          </p:cNvSpPr>
          <p:nvPr>
            <p:ph type="subTitle" idx="23"/>
          </p:nvPr>
        </p:nvSpPr>
        <p:spPr>
          <a:xfrm>
            <a:off x="4838900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07</a:t>
            </a:r>
            <a:endParaRPr sz="1100"/>
          </a:p>
        </p:txBody>
      </p:sp>
      <p:sp>
        <p:nvSpPr>
          <p:cNvPr id="746" name="Google Shape;746;p35"/>
          <p:cNvSpPr txBox="1">
            <a:spLocks noGrp="1"/>
          </p:cNvSpPr>
          <p:nvPr>
            <p:ph type="subTitle" idx="24"/>
          </p:nvPr>
        </p:nvSpPr>
        <p:spPr>
          <a:xfrm>
            <a:off x="5203540" y="1968800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53" name="Google Shape;753;p35"/>
          <p:cNvSpPr txBox="1">
            <a:spLocks noGrp="1"/>
          </p:cNvSpPr>
          <p:nvPr>
            <p:ph type="subTitle" idx="1"/>
          </p:nvPr>
        </p:nvSpPr>
        <p:spPr>
          <a:xfrm>
            <a:off x="1021126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Problem Understanding</a:t>
            </a:r>
            <a:endParaRPr sz="1100" dirty="0"/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"/>
          </p:nvPr>
        </p:nvSpPr>
        <p:spPr>
          <a:xfrm>
            <a:off x="1021126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Data Preparation</a:t>
            </a:r>
            <a:endParaRPr sz="1100" dirty="0"/>
          </a:p>
        </p:txBody>
      </p:sp>
      <p:sp>
        <p:nvSpPr>
          <p:cNvPr id="755" name="Google Shape;755;p35"/>
          <p:cNvSpPr txBox="1">
            <a:spLocks noGrp="1"/>
          </p:cNvSpPr>
          <p:nvPr>
            <p:ph type="subTitle" idx="7"/>
          </p:nvPr>
        </p:nvSpPr>
        <p:spPr>
          <a:xfrm>
            <a:off x="1021126" y="2735213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IN" sz="1100" dirty="0"/>
              <a:t>Feature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6" name="Google Shape;756;p35"/>
          <p:cNvSpPr txBox="1">
            <a:spLocks noGrp="1"/>
          </p:cNvSpPr>
          <p:nvPr>
            <p:ph type="subTitle" idx="13"/>
          </p:nvPr>
        </p:nvSpPr>
        <p:spPr>
          <a:xfrm>
            <a:off x="1021126" y="337625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EDA &amp; Hypothesis Validation</a:t>
            </a:r>
            <a:endParaRPr sz="1100" dirty="0"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16"/>
          </p:nvPr>
        </p:nvSpPr>
        <p:spPr>
          <a:xfrm>
            <a:off x="1021126" y="40799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Model Building &amp; Prediction</a:t>
            </a:r>
            <a:endParaRPr sz="1100" dirty="0"/>
          </a:p>
        </p:txBody>
      </p:sp>
      <p:sp>
        <p:nvSpPr>
          <p:cNvPr id="758" name="Google Shape;758;p35"/>
          <p:cNvSpPr txBox="1">
            <a:spLocks noGrp="1"/>
          </p:cNvSpPr>
          <p:nvPr>
            <p:ph type="subTitle" idx="19"/>
          </p:nvPr>
        </p:nvSpPr>
        <p:spPr>
          <a:xfrm>
            <a:off x="5444401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Business Insights</a:t>
            </a:r>
            <a:endParaRPr sz="1100" dirty="0"/>
          </a:p>
        </p:txBody>
      </p:sp>
      <p:sp>
        <p:nvSpPr>
          <p:cNvPr id="759" name="Google Shape;759;p35"/>
          <p:cNvSpPr txBox="1">
            <a:spLocks noGrp="1"/>
          </p:cNvSpPr>
          <p:nvPr>
            <p:ph type="subTitle" idx="22"/>
          </p:nvPr>
        </p:nvSpPr>
        <p:spPr>
          <a:xfrm>
            <a:off x="5444401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Conclusion</a:t>
            </a:r>
            <a:endParaRPr sz="1100" dirty="0"/>
          </a:p>
        </p:txBody>
      </p:sp>
      <p:cxnSp>
        <p:nvCxnSpPr>
          <p:cNvPr id="763" name="Google Shape;763;p35"/>
          <p:cNvCxnSpPr/>
          <p:nvPr/>
        </p:nvCxnSpPr>
        <p:spPr>
          <a:xfrm>
            <a:off x="4595096" y="1265075"/>
            <a:ext cx="0" cy="3135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295012" y="316222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Selection for Model 1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047AC-3B0D-8E78-CE20-F4E612AFAF1F}"/>
              </a:ext>
            </a:extLst>
          </p:cNvPr>
          <p:cNvSpPr txBox="1"/>
          <p:nvPr/>
        </p:nvSpPr>
        <p:spPr>
          <a:xfrm>
            <a:off x="389465" y="1080639"/>
            <a:ext cx="465666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Features Selected: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EDA results, Event duration, Activity time, Power, energy,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b1_std_load,b2_std_load, b3_std_load, b4_std_load are shown good results with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test is used as feature selection technique which gives importance to features based on statistical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Correlation heat map best features are selected(having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0.3 or &lt; - 0.1).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features are not showing strong correlation(in this case &gt; 0.2 or &lt; - 0.1) with target variable and showing high multicollinearity, then it is dropped.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7C311-1D39-F1FC-EF15-88A64FAF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1" y="3746971"/>
            <a:ext cx="6051509" cy="90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4B2EB-653F-7F81-A735-BCC405FAE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20" y="188019"/>
            <a:ext cx="2261192" cy="47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9" y="2787468"/>
            <a:ext cx="4659382" cy="3323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 &amp; Prediction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59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1707750"/>
            <a:ext cx="3253264" cy="17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799" y="1004711"/>
            <a:ext cx="4775201" cy="2551289"/>
          </a:xfrm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develop a solution approach to correctly classify the events as elimination or non-elimination.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6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Model: Logistic Regression</a:t>
            </a:r>
            <a:endParaRPr dirty="0"/>
          </a:p>
        </p:txBody>
      </p:sp>
      <p:sp>
        <p:nvSpPr>
          <p:cNvPr id="825" name="Google Shape;825;p40"/>
          <p:cNvSpPr txBox="1">
            <a:spLocks noGrp="1"/>
          </p:cNvSpPr>
          <p:nvPr>
            <p:ph type="subTitle" idx="4"/>
          </p:nvPr>
        </p:nvSpPr>
        <p:spPr>
          <a:xfrm>
            <a:off x="562380" y="2995949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2"/>
          </p:nvPr>
        </p:nvSpPr>
        <p:spPr>
          <a:xfrm>
            <a:off x="562380" y="951274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 dirty="0"/>
              <a:t>0: Non-elimination , 1: Elimination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2586"/>
              </p:ext>
            </p:extLst>
          </p:nvPr>
        </p:nvGraphicFramePr>
        <p:xfrm>
          <a:off x="562380" y="1634754"/>
          <a:ext cx="3612444" cy="1182661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376615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614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650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153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2506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7C3ED2-3E1B-DACB-9B07-0F4C8C91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69" y="3434883"/>
            <a:ext cx="4163006" cy="151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D80BE-DE6A-2179-881A-42D75606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35039"/>
            <a:ext cx="4453953" cy="22572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336603" y="223513"/>
            <a:ext cx="8312700" cy="7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Importance </a:t>
            </a:r>
            <a:br>
              <a:rPr lang="en" dirty="0"/>
            </a:br>
            <a:r>
              <a:rPr lang="en" sz="1200" dirty="0"/>
              <a:t>(using SHAP)</a:t>
            </a:r>
            <a:endParaRPr dirty="0"/>
          </a:p>
        </p:txBody>
      </p:sp>
      <p:sp>
        <p:nvSpPr>
          <p:cNvPr id="827" name="Google Shape;827;p40"/>
          <p:cNvSpPr txBox="1">
            <a:spLocks noGrp="1"/>
          </p:cNvSpPr>
          <p:nvPr>
            <p:ph type="body" idx="1"/>
          </p:nvPr>
        </p:nvSpPr>
        <p:spPr>
          <a:xfrm>
            <a:off x="415625" y="3431822"/>
            <a:ext cx="3196819" cy="12165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502703-FB70-AFF2-2281-2FDD2223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04" y="2054478"/>
            <a:ext cx="3998108" cy="299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6934C33-B610-BD76-2DA5-2A11C95D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1" y="835502"/>
            <a:ext cx="4141492" cy="395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D7DAF-42F5-613C-0FB2-5C67756189FE}"/>
              </a:ext>
            </a:extLst>
          </p:cNvPr>
          <p:cNvSpPr txBox="1"/>
          <p:nvPr/>
        </p:nvSpPr>
        <p:spPr>
          <a:xfrm>
            <a:off x="5081316" y="205913"/>
            <a:ext cx="387719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400"/>
              </a:spcAf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based on F-score value: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duration,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E0 E1 E2 E3, b1_std_load , b2_std_load, b3_std_load, b4_std_load, b4_peak_load, b1_mean_load, b2_mean_load, b3_mean_load, b4_mean_load,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b1_min_load, b3_min_load,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,acf_sum_lag_5, acf_sum_lag_10,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98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Model- Decision Tree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68308"/>
              </p:ext>
            </p:extLst>
          </p:nvPr>
        </p:nvGraphicFramePr>
        <p:xfrm>
          <a:off x="415625" y="1584340"/>
          <a:ext cx="3795129" cy="1438332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65043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65043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65043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479444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79444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757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507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79444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214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2445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62D19AA0-6B68-1F34-D779-FCB42FF242CC}"/>
              </a:ext>
            </a:extLst>
          </p:cNvPr>
          <p:cNvSpPr txBox="1">
            <a:spLocks/>
          </p:cNvSpPr>
          <p:nvPr/>
        </p:nvSpPr>
        <p:spPr>
          <a:xfrm>
            <a:off x="374589" y="893419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Matrix:</a:t>
            </a:r>
          </a:p>
          <a:p>
            <a:pPr marL="0" indent="0"/>
            <a:endParaRPr lang="en-IN" dirty="0"/>
          </a:p>
          <a:p>
            <a:pPr marL="0" indent="0"/>
            <a:r>
              <a:rPr lang="en" dirty="0"/>
              <a:t>0: Non-elimination , 1: Elimination</a:t>
            </a:r>
          </a:p>
          <a:p>
            <a:pPr marL="0" indent="0"/>
            <a:endParaRPr lang="en-IN" dirty="0"/>
          </a:p>
        </p:txBody>
      </p:sp>
      <p:sp>
        <p:nvSpPr>
          <p:cNvPr id="11" name="Google Shape;825;p40">
            <a:extLst>
              <a:ext uri="{FF2B5EF4-FFF2-40B4-BE49-F238E27FC236}">
                <a16:creationId xmlns:a16="http://schemas.microsoft.com/office/drawing/2014/main" id="{EE45B6B4-0C03-4887-B2AB-51548DE5396E}"/>
              </a:ext>
            </a:extLst>
          </p:cNvPr>
          <p:cNvSpPr txBox="1">
            <a:spLocks/>
          </p:cNvSpPr>
          <p:nvPr/>
        </p:nvSpPr>
        <p:spPr>
          <a:xfrm>
            <a:off x="457410" y="3214993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2EC2B2-B912-E631-90C2-354DE5C1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0" y="3559159"/>
            <a:ext cx="3691130" cy="1498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ADF8D-9359-6767-FA19-6ECBFA86E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1153819"/>
            <a:ext cx="4342089" cy="26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9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336603" y="31445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Importance </a:t>
            </a:r>
            <a:br>
              <a:rPr lang="en" dirty="0"/>
            </a:br>
            <a:r>
              <a:rPr lang="en" sz="1200" dirty="0"/>
              <a:t>(using SHAP)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EA55A-1DFC-8C27-95F1-41F4F5508B94}"/>
              </a:ext>
            </a:extLst>
          </p:cNvPr>
          <p:cNvSpPr txBox="1"/>
          <p:nvPr/>
        </p:nvSpPr>
        <p:spPr>
          <a:xfrm>
            <a:off x="336603" y="1090839"/>
            <a:ext cx="43790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400"/>
              </a:spcAf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based on F-score value: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duration,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E0 E1 E2 E3, b1_std_load , b2_std_load, b3_std_load, b4_std_load, b4_peak_load, b1_mean_load, b2_mean_load, b3_mean_load, b4_mean_load,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b1_min_load, b3_min_load,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,acf_sum_lag_5, acf_sum_lag_10,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7A2854D5-39D4-D203-9D8C-CD314DAC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73" y="431901"/>
            <a:ext cx="4058474" cy="44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7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Model- Random Forest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59381"/>
              </p:ext>
            </p:extLst>
          </p:nvPr>
        </p:nvGraphicFramePr>
        <p:xfrm>
          <a:off x="415624" y="1858106"/>
          <a:ext cx="3612444" cy="1209069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858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406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109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2550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2251D823-880A-9F8D-1127-CD2831A63E1A}"/>
              </a:ext>
            </a:extLst>
          </p:cNvPr>
          <p:cNvSpPr txBox="1">
            <a:spLocks/>
          </p:cNvSpPr>
          <p:nvPr/>
        </p:nvSpPr>
        <p:spPr>
          <a:xfrm>
            <a:off x="415625" y="1006187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Matrix:</a:t>
            </a:r>
          </a:p>
          <a:p>
            <a:pPr marL="0" indent="0"/>
            <a:endParaRPr lang="en-IN" dirty="0"/>
          </a:p>
          <a:p>
            <a:pPr marL="0" indent="0"/>
            <a:r>
              <a:rPr lang="en" dirty="0"/>
              <a:t>0: Non-elimination , 1: Elimination</a:t>
            </a:r>
          </a:p>
          <a:p>
            <a:pPr marL="0" indent="0"/>
            <a:endParaRPr lang="en-IN" dirty="0"/>
          </a:p>
        </p:txBody>
      </p:sp>
      <p:sp>
        <p:nvSpPr>
          <p:cNvPr id="13" name="Google Shape;825;p40">
            <a:extLst>
              <a:ext uri="{FF2B5EF4-FFF2-40B4-BE49-F238E27FC236}">
                <a16:creationId xmlns:a16="http://schemas.microsoft.com/office/drawing/2014/main" id="{7409A417-F9DD-0D5C-1257-79909A159FD4}"/>
              </a:ext>
            </a:extLst>
          </p:cNvPr>
          <p:cNvSpPr txBox="1">
            <a:spLocks/>
          </p:cNvSpPr>
          <p:nvPr/>
        </p:nvSpPr>
        <p:spPr>
          <a:xfrm>
            <a:off x="412309" y="3202703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4824B-5EBD-064A-CAF3-9097330F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06" y="3466506"/>
            <a:ext cx="4163006" cy="1619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E2EBC1-ECC3-C162-AA40-3A3720D3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12245"/>
            <a:ext cx="4334805" cy="23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4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Importance </a:t>
            </a:r>
            <a:br>
              <a:rPr lang="en" dirty="0"/>
            </a:br>
            <a:r>
              <a:rPr lang="en" sz="1200" dirty="0"/>
              <a:t>(using SHAP)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0B4F9-3D65-ADB3-29C5-53EF48A185B4}"/>
              </a:ext>
            </a:extLst>
          </p:cNvPr>
          <p:cNvSpPr txBox="1"/>
          <p:nvPr/>
        </p:nvSpPr>
        <p:spPr>
          <a:xfrm>
            <a:off x="246541" y="1208636"/>
            <a:ext cx="474133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400"/>
              </a:spcAf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based on F-score value: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duration,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E0 E1 E2 E3, b1_std_load , b2_std_load, b3_std_load, b4_std_load, b4_peak_load, b1_mean_load, b2_mean_load, b3_mean_load, b4_mean_load,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b1_min_load, b3_min_load,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,acf_sum_lag_5, acf_sum_lag_10,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2E92848-6A9F-DB81-CFDA-455ED7E2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896" y="244958"/>
            <a:ext cx="3909585" cy="46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60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2"/>
          <p:cNvSpPr txBox="1">
            <a:spLocks noGrp="1"/>
          </p:cNvSpPr>
          <p:nvPr>
            <p:ph type="title"/>
          </p:nvPr>
        </p:nvSpPr>
        <p:spPr>
          <a:xfrm>
            <a:off x="220084" y="27122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 1 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Google Shape;923;p55">
            <a:extLst>
              <a:ext uri="{FF2B5EF4-FFF2-40B4-BE49-F238E27FC236}">
                <a16:creationId xmlns:a16="http://schemas.microsoft.com/office/drawing/2014/main" id="{B47E4EB1-6651-E48A-0443-A8E01326C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15690"/>
              </p:ext>
            </p:extLst>
          </p:nvPr>
        </p:nvGraphicFramePr>
        <p:xfrm>
          <a:off x="220084" y="791711"/>
          <a:ext cx="8703782" cy="23819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1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47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4009">
                  <a:extLst>
                    <a:ext uri="{9D8B030D-6E8A-4147-A177-3AD203B41FA5}">
                      <a16:colId xmlns:a16="http://schemas.microsoft.com/office/drawing/2014/main" val="3332869291"/>
                    </a:ext>
                  </a:extLst>
                </a:gridCol>
                <a:gridCol w="959935">
                  <a:extLst>
                    <a:ext uri="{9D8B030D-6E8A-4147-A177-3AD203B41FA5}">
                      <a16:colId xmlns:a16="http://schemas.microsoft.com/office/drawing/2014/main" val="636241729"/>
                    </a:ext>
                  </a:extLst>
                </a:gridCol>
              </a:tblGrid>
              <a:tr h="61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roc_auc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CV 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Bias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Variance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0.202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0.031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7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0.742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0.085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Random_Model</a:t>
                      </a:r>
                      <a:endParaRPr lang="en-IN"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0.869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0.848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0.866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0.132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0.039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5730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C5C848C-2F2B-7AE6-EB38-7EDF9AA4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39" y="3201811"/>
            <a:ext cx="4143868" cy="1781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A1246-F00D-8B68-0645-AAD233D37C5C}"/>
              </a:ext>
            </a:extLst>
          </p:cNvPr>
          <p:cNvSpPr txBox="1"/>
          <p:nvPr/>
        </p:nvSpPr>
        <p:spPr>
          <a:xfrm>
            <a:off x="158044" y="3453938"/>
            <a:ext cx="50009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Logistic Regression, Decision Tree and Random Forest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giving best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 and F1 score of Random forest classifier is higher than other two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showing low bias and low variance comparing with other two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in case of random forest is matching with initial f-test score values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799" y="1004711"/>
            <a:ext cx="4775201" cy="2551289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Pet Care and pet food space.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develop a solution approach to correctly classify the events as elimination or non-elimination.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Further c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lassify the elimination events into urination and defecation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1707750"/>
            <a:ext cx="3253264" cy="17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2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799" y="1004711"/>
            <a:ext cx="4775201" cy="2551289"/>
          </a:xfrm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lassify the Elimination events as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Urination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defecation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32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50" y="383955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Selection for Model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D0177-0549-352A-833D-B2B7ED5C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6" y="162147"/>
            <a:ext cx="2443377" cy="4612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047AC-3B0D-8E78-CE20-F4E612AFAF1F}"/>
              </a:ext>
            </a:extLst>
          </p:cNvPr>
          <p:cNvSpPr txBox="1"/>
          <p:nvPr/>
        </p:nvSpPr>
        <p:spPr>
          <a:xfrm>
            <a:off x="386917" y="838552"/>
            <a:ext cx="55171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Selected: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event_duration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power, energy, E0,E1,E2,E3,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median_load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std_load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acf_sum_lag_1, acf_sum_lag_10, b1_std_load, median_lc1, median_lc2, median_lc3,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Total: 17 features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EDA results, Event duration, Activity time, Power, energy,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b1_std_load,b2_std_load, b3_std_load, b4_std_load are shown good results with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test is used as feature selection technique which gives importance to features based on statistical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Correlation heat map best features are selected(having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&gt; 0.3 or &lt; - 0.1).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features are not showing strong correlation(in this case &gt;0.2 or &lt; - 0.1) with target variable and showing high multicollinearity, then it is dropped.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9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2: Logistic Regression</a:t>
            </a:r>
            <a:endParaRPr dirty="0"/>
          </a:p>
        </p:txBody>
      </p:sp>
      <p:sp>
        <p:nvSpPr>
          <p:cNvPr id="825" name="Google Shape;825;p40"/>
          <p:cNvSpPr txBox="1">
            <a:spLocks noGrp="1"/>
          </p:cNvSpPr>
          <p:nvPr>
            <p:ph type="subTitle" idx="4"/>
          </p:nvPr>
        </p:nvSpPr>
        <p:spPr>
          <a:xfrm>
            <a:off x="489482" y="2983982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Metrics:</a:t>
            </a:r>
            <a:endParaRPr dirty="0"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2"/>
          </p:nvPr>
        </p:nvSpPr>
        <p:spPr>
          <a:xfrm>
            <a:off x="415625" y="908563"/>
            <a:ext cx="4156350" cy="4805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0: Urination, 1: Defecation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98108"/>
              </p:ext>
            </p:extLst>
          </p:nvPr>
        </p:nvGraphicFramePr>
        <p:xfrm>
          <a:off x="415625" y="1594313"/>
          <a:ext cx="3612444" cy="1182661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376615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1568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104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339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221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95BE8E-77F4-43E1-37A6-F3580DFF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2" y="3308821"/>
            <a:ext cx="4124901" cy="150516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8FE08BD-B629-4BCD-C3D9-C2944CD8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83" y="2601878"/>
            <a:ext cx="3270731" cy="24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F6C31-1E51-9182-28EE-F6DF342BF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5" y="420278"/>
            <a:ext cx="4511663" cy="20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5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2: Decision Tree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075486"/>
              </p:ext>
            </p:extLst>
          </p:nvPr>
        </p:nvGraphicFramePr>
        <p:xfrm>
          <a:off x="358412" y="1596734"/>
          <a:ext cx="3612444" cy="1126323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320277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1469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203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242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318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62D19AA0-6B68-1F34-D779-FCB42FF242CC}"/>
              </a:ext>
            </a:extLst>
          </p:cNvPr>
          <p:cNvSpPr txBox="1">
            <a:spLocks/>
          </p:cNvSpPr>
          <p:nvPr/>
        </p:nvSpPr>
        <p:spPr>
          <a:xfrm>
            <a:off x="358412" y="919389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Matrix:</a:t>
            </a:r>
          </a:p>
          <a:p>
            <a:pPr marL="0" indent="0"/>
            <a:endParaRPr lang="en-IN" dirty="0"/>
          </a:p>
          <a:p>
            <a:pPr marL="0" indent="0"/>
            <a:r>
              <a:rPr lang="en" dirty="0"/>
              <a:t>0: Urination, 1: Defecation</a:t>
            </a:r>
          </a:p>
          <a:p>
            <a:pPr marL="0" indent="0"/>
            <a:endParaRPr lang="en-IN" dirty="0"/>
          </a:p>
        </p:txBody>
      </p:sp>
      <p:sp>
        <p:nvSpPr>
          <p:cNvPr id="11" name="Google Shape;825;p40">
            <a:extLst>
              <a:ext uri="{FF2B5EF4-FFF2-40B4-BE49-F238E27FC236}">
                <a16:creationId xmlns:a16="http://schemas.microsoft.com/office/drawing/2014/main" id="{EE45B6B4-0C03-4887-B2AB-51548DE5396E}"/>
              </a:ext>
            </a:extLst>
          </p:cNvPr>
          <p:cNvSpPr txBox="1">
            <a:spLocks/>
          </p:cNvSpPr>
          <p:nvPr/>
        </p:nvSpPr>
        <p:spPr>
          <a:xfrm>
            <a:off x="358412" y="3009802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6BFF2-982B-BA92-A6AA-9C9068E6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" y="3290386"/>
            <a:ext cx="4058216" cy="1590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120ECF-B890-6B5E-6DC9-F70873DFB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109" y="1079016"/>
            <a:ext cx="4058216" cy="19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2: Random Forest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11497"/>
              </p:ext>
            </p:extLst>
          </p:nvPr>
        </p:nvGraphicFramePr>
        <p:xfrm>
          <a:off x="358411" y="1562390"/>
          <a:ext cx="3612444" cy="1209069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1552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120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202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358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62D19AA0-6B68-1F34-D779-FCB42FF242CC}"/>
              </a:ext>
            </a:extLst>
          </p:cNvPr>
          <p:cNvSpPr txBox="1">
            <a:spLocks/>
          </p:cNvSpPr>
          <p:nvPr/>
        </p:nvSpPr>
        <p:spPr>
          <a:xfrm>
            <a:off x="358411" y="940969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Matrix:</a:t>
            </a:r>
          </a:p>
          <a:p>
            <a:pPr marL="0" indent="0"/>
            <a:endParaRPr lang="en-IN" dirty="0"/>
          </a:p>
          <a:p>
            <a:pPr marL="0" indent="0"/>
            <a:r>
              <a:rPr lang="en" dirty="0"/>
              <a:t>0: Urination, 1: Defecation</a:t>
            </a:r>
          </a:p>
          <a:p>
            <a:pPr marL="0" indent="0"/>
            <a:endParaRPr lang="en-IN" dirty="0"/>
          </a:p>
        </p:txBody>
      </p:sp>
      <p:sp>
        <p:nvSpPr>
          <p:cNvPr id="11" name="Google Shape;825;p40">
            <a:extLst>
              <a:ext uri="{FF2B5EF4-FFF2-40B4-BE49-F238E27FC236}">
                <a16:creationId xmlns:a16="http://schemas.microsoft.com/office/drawing/2014/main" id="{EE45B6B4-0C03-4887-B2AB-51548DE5396E}"/>
              </a:ext>
            </a:extLst>
          </p:cNvPr>
          <p:cNvSpPr txBox="1">
            <a:spLocks/>
          </p:cNvSpPr>
          <p:nvPr/>
        </p:nvSpPr>
        <p:spPr>
          <a:xfrm>
            <a:off x="358411" y="3023315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F6453-77D3-D9D1-7733-421B3B5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61" y="3300092"/>
            <a:ext cx="4048690" cy="1600423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DCCBEBA9-DEDC-F2F6-AB11-22D1D39E5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46" y="2166925"/>
            <a:ext cx="2988223" cy="29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BB024A-0D74-A85F-D5C6-3534A9ED6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402" y="235813"/>
            <a:ext cx="4038477" cy="19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1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2"/>
          <p:cNvSpPr txBox="1">
            <a:spLocks noGrp="1"/>
          </p:cNvSpPr>
          <p:nvPr>
            <p:ph type="title"/>
          </p:nvPr>
        </p:nvSpPr>
        <p:spPr>
          <a:xfrm>
            <a:off x="415625" y="304866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 2 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Google Shape;923;p55">
            <a:extLst>
              <a:ext uri="{FF2B5EF4-FFF2-40B4-BE49-F238E27FC236}">
                <a16:creationId xmlns:a16="http://schemas.microsoft.com/office/drawing/2014/main" id="{D448F809-A764-332D-CF6A-DD5704274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051436"/>
              </p:ext>
            </p:extLst>
          </p:nvPr>
        </p:nvGraphicFramePr>
        <p:xfrm>
          <a:off x="214438" y="1061156"/>
          <a:ext cx="8513887" cy="25610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3332869291"/>
                    </a:ext>
                  </a:extLst>
                </a:gridCol>
                <a:gridCol w="938992">
                  <a:extLst>
                    <a:ext uri="{9D8B030D-6E8A-4147-A177-3AD203B41FA5}">
                      <a16:colId xmlns:a16="http://schemas.microsoft.com/office/drawing/2014/main" val="636241729"/>
                    </a:ext>
                  </a:extLst>
                </a:gridCol>
              </a:tblGrid>
              <a:tr h="6645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roc_auc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CV 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Bias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Variance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5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0.199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0.011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4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0.112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5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Random_Model</a:t>
                      </a:r>
                      <a:endParaRPr lang="en-IN"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0.836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0.150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0.067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573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A1C34-9A09-7E48-A69F-970DEC0D6551}"/>
              </a:ext>
            </a:extLst>
          </p:cNvPr>
          <p:cNvSpPr txBox="1"/>
          <p:nvPr/>
        </p:nvSpPr>
        <p:spPr>
          <a:xfrm>
            <a:off x="214438" y="3928455"/>
            <a:ext cx="816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evaluation metrics and feature importance RF model is selected.</a:t>
            </a:r>
          </a:p>
        </p:txBody>
      </p:sp>
    </p:spTree>
    <p:extLst>
      <p:ext uri="{BB962C8B-B14F-4D97-AF65-F5344CB8AC3E}">
        <p14:creationId xmlns:p14="http://schemas.microsoft.com/office/powerpoint/2010/main" val="297895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Insights</a:t>
            </a:r>
            <a:endParaRPr dirty="0"/>
          </a:p>
        </p:txBody>
      </p:sp>
      <p:sp>
        <p:nvSpPr>
          <p:cNvPr id="804" name="Google Shape;804;p37"/>
          <p:cNvSpPr txBox="1">
            <a:spLocks noGrp="1"/>
          </p:cNvSpPr>
          <p:nvPr>
            <p:ph type="body" idx="1"/>
          </p:nvPr>
        </p:nvSpPr>
        <p:spPr>
          <a:xfrm>
            <a:off x="415625" y="975784"/>
            <a:ext cx="8312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200000"/>
              </a:lnSpc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</a:t>
            </a:r>
            <a:r>
              <a:rPr lang="en-US" sz="1200" dirty="0"/>
              <a:t>me series l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oad sensor data is an important source of  information for cat activity prediction.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 dirty="0"/>
              <a:t>Details of activity(free text) could be an important feature for tagging cat event.</a:t>
            </a:r>
          </a:p>
          <a:p>
            <a:pPr marL="171450" indent="-171450">
              <a:lnSpc>
                <a:spcPct val="200000"/>
              </a:lnSpc>
            </a:pPr>
            <a:r>
              <a:rPr lang="en-IN" sz="1200" dirty="0"/>
              <a:t>Top features (activity time, power, energy, load sensor mean, std)  are deciding factors to predict cat’s activity . 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Elimination and non-elimination activity </a:t>
            </a:r>
            <a:r>
              <a:rPr lang="en-US" sz="1200" dirty="0"/>
              <a:t>gives an idea about pet’s health. Hence any malfunction in load sensor values can mislead about activities.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load sensor</a:t>
            </a:r>
            <a:r>
              <a:rPr lang="en-US" sz="1200" dirty="0"/>
              <a:t>s can provide more precise information about cat’s activity, but price of product will become high.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2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1200" dirty="0"/>
              <a:t> </a:t>
            </a: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804" name="Google Shape;804;p37"/>
          <p:cNvSpPr txBox="1">
            <a:spLocks noGrp="1"/>
          </p:cNvSpPr>
          <p:nvPr>
            <p:ph type="body" idx="1"/>
          </p:nvPr>
        </p:nvSpPr>
        <p:spPr>
          <a:xfrm>
            <a:off x="415624" y="975784"/>
            <a:ext cx="8626775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 time is highest fo</a:t>
            </a:r>
            <a:r>
              <a:rPr lang="en-US" sz="1400" dirty="0"/>
              <a:t>r defecation activity followed by urination and non-elimination.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 sensor va</a:t>
            </a:r>
            <a:r>
              <a:rPr lang="en-US" sz="1400" dirty="0"/>
              <a:t>lues will be different for elimination and non-elimination case hence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statistical transformation data will also differ for each activity.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Urination is most common activity among cats.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patterns are not similar across different cat morphology.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measures(mean, variance) varies for each cat activity.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/>
              <a:t>Power, Activity time, Energy(E0-E4),  b1_std load etc. are the best features 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</a:t>
            </a:r>
            <a:r>
              <a:rPr lang="en-US" sz="1400" dirty="0"/>
              <a:t>est gives best results in both cases with low bias and low variance.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200000"/>
              </a:lnSpc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206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3"/>
          <p:cNvSpPr txBox="1">
            <a:spLocks noGrp="1"/>
          </p:cNvSpPr>
          <p:nvPr>
            <p:ph type="subTitle" idx="1"/>
          </p:nvPr>
        </p:nvSpPr>
        <p:spPr>
          <a:xfrm>
            <a:off x="3396050" y="2125925"/>
            <a:ext cx="4648200" cy="2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139" name="Google Shape;1139;p53"/>
          <p:cNvSpPr txBox="1">
            <a:spLocks noGrp="1"/>
          </p:cNvSpPr>
          <p:nvPr>
            <p:ph type="subTitle" idx="2"/>
          </p:nvPr>
        </p:nvSpPr>
        <p:spPr>
          <a:xfrm>
            <a:off x="3396050" y="2452499"/>
            <a:ext cx="4648200" cy="1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endParaRPr/>
          </a:p>
        </p:txBody>
      </p:sp>
      <p:sp>
        <p:nvSpPr>
          <p:cNvPr id="1140" name="Google Shape;1140;p53"/>
          <p:cNvSpPr txBox="1">
            <a:spLocks noGrp="1"/>
          </p:cNvSpPr>
          <p:nvPr>
            <p:ph type="subTitle" idx="3"/>
          </p:nvPr>
        </p:nvSpPr>
        <p:spPr>
          <a:xfrm>
            <a:off x="3396050" y="2671599"/>
            <a:ext cx="46482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addyouremail@tigeranalytics.com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 phone number</a:t>
            </a:r>
            <a:endParaRPr/>
          </a:p>
        </p:txBody>
      </p:sp>
      <p:sp>
        <p:nvSpPr>
          <p:cNvPr id="1141" name="Google Shape;1141;p53"/>
          <p:cNvSpPr txBox="1">
            <a:spLocks noGrp="1"/>
          </p:cNvSpPr>
          <p:nvPr>
            <p:ph type="title"/>
          </p:nvPr>
        </p:nvSpPr>
        <p:spPr>
          <a:xfrm>
            <a:off x="3396050" y="1066800"/>
            <a:ext cx="46482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Provided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23387-25CA-40A2-AC7F-F9B2F0F9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66" y="1462317"/>
            <a:ext cx="3877200" cy="3238800"/>
          </a:xfrm>
        </p:spPr>
        <p:txBody>
          <a:bodyPr/>
          <a:lstStyle/>
          <a:p>
            <a:r>
              <a:rPr lang="en-IN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 contains timesteps and Load Sensor values</a:t>
            </a:r>
            <a:endParaRPr lang="en-IN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162765" y="1112983"/>
            <a:ext cx="3877200" cy="260400"/>
          </a:xfrm>
        </p:spPr>
        <p:txBody>
          <a:bodyPr/>
          <a:lstStyle/>
          <a:p>
            <a:pPr marL="139700" indent="0" algn="ctr"/>
            <a:r>
              <a:rPr lang="en-IN" dirty="0"/>
              <a:t>Load Sensor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CB11D-723C-AFA8-DE50-7CABD5A5BD1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9766" y="3308234"/>
            <a:ext cx="3877200" cy="846077"/>
          </a:xfrm>
        </p:spPr>
        <p:txBody>
          <a:bodyPr/>
          <a:lstStyle/>
          <a:p>
            <a:r>
              <a:rPr lang="en-IN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 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contains the information about the event such as cat name, event tags(urination, </a:t>
            </a:r>
            <a:r>
              <a:rPr lang="en-IN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efecation, non-elimination) , free text etc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78D512-3A19-B2C0-F004-4C5958A3C42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162765" y="2873167"/>
            <a:ext cx="3877200" cy="260400"/>
          </a:xfrm>
        </p:spPr>
        <p:txBody>
          <a:bodyPr/>
          <a:lstStyle/>
          <a:p>
            <a:pPr algn="ctr"/>
            <a:r>
              <a:rPr lang="en-IN" dirty="0"/>
              <a:t>Tag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385C86-0987-ED96-9178-EB35D0F9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35" y="898016"/>
            <a:ext cx="2584612" cy="197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9B7E5A-0C9C-7C6A-9A46-B766DC37E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22" y="859554"/>
            <a:ext cx="2584612" cy="2010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1455C2-DD23-5D9A-C074-4918964F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889" y="2936682"/>
            <a:ext cx="262560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9" y="2787467"/>
            <a:ext cx="2973300" cy="3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585999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CSV: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137" y="1081554"/>
            <a:ext cx="5537307" cy="1216067"/>
          </a:xfrm>
        </p:spPr>
        <p:txBody>
          <a:bodyPr/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82 Device IDs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event has one csv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csv data, 4 load sensor values is given with timestamp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value of timestamp is correspond to total time 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added before merging with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Key is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Event_ID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03;p37">
            <a:extLst>
              <a:ext uri="{FF2B5EF4-FFF2-40B4-BE49-F238E27FC236}">
                <a16:creationId xmlns:a16="http://schemas.microsoft.com/office/drawing/2014/main" id="{1E073DED-BE71-A61F-74C6-5C8F38CF031B}"/>
              </a:ext>
            </a:extLst>
          </p:cNvPr>
          <p:cNvSpPr txBox="1">
            <a:spLocks/>
          </p:cNvSpPr>
          <p:nvPr/>
        </p:nvSpPr>
        <p:spPr>
          <a:xfrm>
            <a:off x="415625" y="2882734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IN" dirty="0"/>
              <a:t>From JSON: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65806-04C6-C56D-D740-6743587DE253}"/>
              </a:ext>
            </a:extLst>
          </p:cNvPr>
          <p:cNvSpPr txBox="1"/>
          <p:nvPr/>
        </p:nvSpPr>
        <p:spPr>
          <a:xfrm>
            <a:off x="615137" y="3341434"/>
            <a:ext cx="83127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has tag label which represents elimination (defecation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urination)  and non-elimination.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column is derived from tags ('1': elimination and '0': non-elimination)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Hence for Model 1 target variable is elimination(1) vs non-elimination(0) and for Model 2 target variable is Urination(0) vs defecation (1)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of cat and Weight of cat are added in final dataset while Free Text and Tare weight are having lot of null values </a:t>
            </a:r>
            <a:endParaRPr lang="en-I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5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8" y="2787467"/>
            <a:ext cx="3857871" cy="3323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96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Capturing Activity time features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31300"/>
            <a:ext cx="4024570" cy="40658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plots it is evident that after certain time period, </a:t>
            </a:r>
          </a:p>
          <a:p>
            <a:pPr marL="165100" indent="0">
              <a:lnSpc>
                <a:spcPct val="150000"/>
              </a:lnSpc>
              <a:buNone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sensor data is not showing fluctuations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data is captured till fluctuation part.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defecation, load sensor fluctuations are higher than urination and non-elimination.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 time between two fluctuation is greater during urination activity.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observed that generally defecation activity is taking more time than urination and non-elimination</a:t>
            </a:r>
          </a:p>
          <a:p>
            <a:pPr marL="622300" lvl="1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capture the details of load sensor fluctuation during activity time binning is performed.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features are calculated: mean activity load, standard deviation, peak activity load, load difference (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etc.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4C301-0D26-FD50-B289-AF338A0D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22" y="919790"/>
            <a:ext cx="2720078" cy="202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4AEFD-9370-3BD0-A578-F7FBE652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709" y="933219"/>
            <a:ext cx="2478213" cy="199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072DF-D88D-D5CE-BE65-A6DCF961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748" y="3050817"/>
            <a:ext cx="2720078" cy="20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24" y="981750"/>
            <a:ext cx="4822420" cy="3638700"/>
          </a:xfrm>
        </p:spPr>
        <p:txBody>
          <a:bodyPr/>
          <a:lstStyle/>
          <a:p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 during event duration : median_lc0, median_lc1, median_lc2, median_lc3,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std_load</a:t>
            </a:r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max_load</a:t>
            </a:r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Power, Energy, Autocorrelation factor(at lag=1,5,10)</a:t>
            </a:r>
          </a:p>
          <a:p>
            <a:pPr marL="165100" indent="0">
              <a:buNone/>
            </a:pPr>
            <a:endParaRPr lang="en-IN" sz="11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Mean, standard deviation, peak and min value at each bin is calculated</a:t>
            </a:r>
            <a:endParaRPr lang="en-IN" sz="11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Data Shape: (13075, 41)</a:t>
            </a:r>
          </a:p>
          <a:p>
            <a:pPr lvl="1"/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values are handled using KNN imputer.</a:t>
            </a:r>
          </a:p>
          <a:p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Handling:</a:t>
            </a:r>
          </a:p>
          <a:p>
            <a:pPr lvl="1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and Box plot is plotted for all the numerical features.</a:t>
            </a:r>
          </a:p>
          <a:p>
            <a:pPr lvl="1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Flooring and capping is done on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b1_min_load,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min_act_tm_load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Weight of cat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are  performed on skewed features such as 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b4_std_load, b2_std_load, E0, energy, E2, E1, b3_std_load, E3, b1_std_load</a:t>
            </a:r>
          </a:p>
          <a:p>
            <a:endParaRPr lang="en-IN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duplicates rows and columns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A8A8C-8BE1-1E6A-C4D9-0A895865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74" y="297038"/>
            <a:ext cx="3284649" cy="44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4774"/>
      </p:ext>
    </p:extLst>
  </p:cSld>
  <p:clrMapOvr>
    <a:masterClrMapping/>
  </p:clrMapOvr>
</p:sld>
</file>

<file path=ppt/theme/theme1.xml><?xml version="1.0" encoding="utf-8"?>
<a:theme xmlns:a="http://schemas.openxmlformats.org/drawingml/2006/main" name="Tiger Template">
  <a:themeElements>
    <a:clrScheme name="Tiger">
      <a:dk1>
        <a:srgbClr val="FFFFFF"/>
      </a:dk1>
      <a:lt1>
        <a:srgbClr val="000000"/>
      </a:lt1>
      <a:dk2>
        <a:srgbClr val="EBEBEB"/>
      </a:dk2>
      <a:lt2>
        <a:srgbClr val="4F4F4F"/>
      </a:lt2>
      <a:accent1>
        <a:srgbClr val="F7901D"/>
      </a:accent1>
      <a:accent2>
        <a:srgbClr val="4F4F4F"/>
      </a:accent2>
      <a:accent3>
        <a:srgbClr val="AEAEAF"/>
      </a:accent3>
      <a:accent4>
        <a:srgbClr val="05C97F"/>
      </a:accent4>
      <a:accent5>
        <a:srgbClr val="FFBE02"/>
      </a:accent5>
      <a:accent6>
        <a:srgbClr val="00B1E8"/>
      </a:accent6>
      <a:hlink>
        <a:srgbClr val="18749C"/>
      </a:hlink>
      <a:folHlink>
        <a:srgbClr val="1933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18260</TotalTime>
  <Words>2489</Words>
  <Application>Microsoft Office PowerPoint</Application>
  <PresentationFormat>On-screen Show (16:9)</PresentationFormat>
  <Paragraphs>359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Poppins Medium</vt:lpstr>
      <vt:lpstr>Poppins</vt:lpstr>
      <vt:lpstr>Calibri</vt:lpstr>
      <vt:lpstr>Times New Roman</vt:lpstr>
      <vt:lpstr>Trebuchet MS</vt:lpstr>
      <vt:lpstr>Arial</vt:lpstr>
      <vt:lpstr>Tiger Template</vt:lpstr>
      <vt:lpstr>Case Study: Cat-Checker Elimination</vt:lpstr>
      <vt:lpstr>Topics/Agenda</vt:lpstr>
      <vt:lpstr>Problem Statement</vt:lpstr>
      <vt:lpstr>Data Provided</vt:lpstr>
      <vt:lpstr>01</vt:lpstr>
      <vt:lpstr>From CSV:</vt:lpstr>
      <vt:lpstr>02</vt:lpstr>
      <vt:lpstr>Capturing Activity time features</vt:lpstr>
      <vt:lpstr>Feature Engineering</vt:lpstr>
      <vt:lpstr>03</vt:lpstr>
      <vt:lpstr>Load vs Event duration during Cat activity</vt:lpstr>
      <vt:lpstr>Load vs Event duration during Cat activity</vt:lpstr>
      <vt:lpstr>Relationship between Activity time with Target</vt:lpstr>
      <vt:lpstr>Visualization of raw signals for different activities</vt:lpstr>
      <vt:lpstr>PowerPoint Presentation</vt:lpstr>
      <vt:lpstr>PowerPoint Presentation</vt:lpstr>
      <vt:lpstr>Relationship between Power/Energy and auto-correlation with Target</vt:lpstr>
      <vt:lpstr>Cats Behaviour Patterns</vt:lpstr>
      <vt:lpstr>Correlation between variables</vt:lpstr>
      <vt:lpstr>Feature Selection for Model 1</vt:lpstr>
      <vt:lpstr>04</vt:lpstr>
      <vt:lpstr>Model 1</vt:lpstr>
      <vt:lpstr>Model: Logistic Regression</vt:lpstr>
      <vt:lpstr>Feature Importance  (using SHAP)</vt:lpstr>
      <vt:lpstr>Model- Decision Tree</vt:lpstr>
      <vt:lpstr>Feature Importance  (using SHAP)</vt:lpstr>
      <vt:lpstr>Model- Random Forest</vt:lpstr>
      <vt:lpstr>Feature Importance  (using SHAP)</vt:lpstr>
      <vt:lpstr>Model 1 Comparison</vt:lpstr>
      <vt:lpstr>Model 2</vt:lpstr>
      <vt:lpstr>Feature Selection for Model 2</vt:lpstr>
      <vt:lpstr>Model 2: Logistic Regression</vt:lpstr>
      <vt:lpstr>Model 2: Decision Tree</vt:lpstr>
      <vt:lpstr>Model 2: Random Forest</vt:lpstr>
      <vt:lpstr>Model 2 Comparison</vt:lpstr>
      <vt:lpstr>Business Insights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Cat-Cheker Elimination</dc:title>
  <dc:creator>Rishabh Saxena</dc:creator>
  <cp:lastModifiedBy>Rishabh Saxena</cp:lastModifiedBy>
  <cp:revision>6</cp:revision>
  <dcterms:modified xsi:type="dcterms:W3CDTF">2022-12-12T07:33:22Z</dcterms:modified>
</cp:coreProperties>
</file>